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36F29-FCE9-4300-A3B8-A4109CB38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56B0C4-B957-4657-8B2D-DEE9258D0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02B410-A4ED-40F3-8CE3-A40B995F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FAB6FE-A289-458B-BC1A-6951CA07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70525-19DC-4CF5-A7E6-5A1D6845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7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0056F-5DF0-4635-B381-1CF14E48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97C08B-92FD-4CA3-90BF-E0C3940D2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E1E3E3-DA13-4FD6-9121-ABD04384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1E6289-D563-401F-BB05-1DE7B53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4F576-B4AB-4286-963C-D51C6424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52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1396E4-734F-4EE7-A16F-BF2EC54BE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969C37-B321-41F9-918A-235E444B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3993E0-D29B-4E99-AF17-7B096069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9D742-4DF9-4C92-83B8-599ACF64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E090CC-9C31-4E6E-85C4-0BFA9402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25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E6386-7EF0-43B6-A5AD-2C6C875B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220250-DAAE-462D-AD53-A1C1F3EC0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6855B1-1267-40E9-9AE6-CC20D496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EC3738-F12C-47A2-9CDA-C71C07E8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820FEE-E6F8-43D3-9A2D-45C8DCA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34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05DDF-6712-4DC7-8C0A-A1833AC1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34CDD4-E485-4EEB-88E7-B55B4A1A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D4B8F0-9790-4147-8F90-B477EA43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4BB670-CA4D-4236-A492-0D12B6DC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0C0448-659D-4648-8899-914768DA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20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0AE0A4-24CF-4159-8F91-64758E7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A3DD42-44C8-4F40-8C28-9696F1D81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0066F1-DCC5-4045-9A9B-EB8CF1FB1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FBBF77-0507-460D-B426-DFC94502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146B66-9E8F-40DA-BA0B-35CE5E8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20F782-E567-4726-B134-A080A719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4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BB098-10DF-43EC-AD2E-E69CB9A7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9BE158-EAB1-42F6-A7D5-AF944712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949BB1-39EE-4DF6-A7F1-61C0FDBC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A97E2C-3BF9-4705-88D1-C1E3D68E4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EA1472-0B2C-4EDC-8EEE-5CCF803FA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1BB6EFF-AF20-4FDD-87B4-CFDC8D47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550E04-2E38-46EC-809A-2E79A49B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A5EEC7-0D51-4A96-ADDD-F3BF980F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36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6E72D-E461-4142-ACD1-0FB2FB21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4AA8F3-7740-426F-ACDE-2626284F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11C2AF-E1B0-4D4A-ADA1-133F762B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D77F4-33D0-48B4-9119-F161EAD6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41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EFB86BA-17F0-4B7A-9E87-71D21DDD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2CB29F-B27C-4248-8323-F737E158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838F99-69A9-483D-AEE5-7F5012CB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7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B78E6-DF22-40D4-B80E-F73FF855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33ACA-E160-4AA0-B08F-33760B6B1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870FF3-157D-4B37-B922-56F25700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2411BF-6384-49A0-9B68-F4E51F4D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433135-794A-4574-9C3A-EC3C3705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5F3BB3-50FF-43E9-8024-F205D757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00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1CA2E-3E15-4AEF-A202-2CD6A04A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8A3886-420F-486B-B0E7-EA094259F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BCCD71-6C64-4114-B272-5DF5738C9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E5C016-8A73-4CDD-B3F9-0AC52707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128114-B980-431D-96C8-9D61E618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9646FB-A24C-4C10-9BEA-7756F70C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83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97C9E5C-8D7D-4DBE-A3E4-9554A3A9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F42290-1BF6-4E25-91E3-F0E2438AC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E89B18-47B0-4C38-BD93-75DA6B25B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4689-22B6-4850-B7C1-C0102A2119D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5F846-015D-4943-AA6D-2802C73AD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4EA35C-4A93-49F6-91BE-400F5359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6832-DD74-4459-8B67-6B00BB76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3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F50B4E-60FB-4F1E-89DE-C92BDC1C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854"/>
            <a:ext cx="12192000" cy="32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77DDB4-B589-4FFA-884D-0BB2AA1A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41" y="0"/>
            <a:ext cx="6164317" cy="6858000"/>
          </a:xfrm>
          <a:prstGeom prst="rect">
            <a:avLst/>
          </a:prstGeom>
        </p:spPr>
      </p:pic>
      <p:sp>
        <p:nvSpPr>
          <p:cNvPr id="5" name="Fumetto: ovale 4">
            <a:extLst>
              <a:ext uri="{FF2B5EF4-FFF2-40B4-BE49-F238E27FC236}">
                <a16:creationId xmlns:a16="http://schemas.microsoft.com/office/drawing/2014/main" id="{D2ADAFF4-A58F-4352-B9CC-B3C4FCA4575F}"/>
              </a:ext>
            </a:extLst>
          </p:cNvPr>
          <p:cNvSpPr/>
          <p:nvPr/>
        </p:nvSpPr>
        <p:spPr>
          <a:xfrm>
            <a:off x="427839" y="704675"/>
            <a:ext cx="2399251" cy="2919369"/>
          </a:xfrm>
          <a:prstGeom prst="wedgeEllipseCallout">
            <a:avLst>
              <a:gd name="adj1" fmla="val 70775"/>
              <a:gd name="adj2" fmla="val 3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Come e dove inviare le varie istanze</a:t>
            </a:r>
          </a:p>
        </p:txBody>
      </p:sp>
    </p:spTree>
    <p:extLst>
      <p:ext uri="{BB962C8B-B14F-4D97-AF65-F5344CB8AC3E}">
        <p14:creationId xmlns:p14="http://schemas.microsoft.com/office/powerpoint/2010/main" val="19620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DB8856-4D63-4BB7-8282-8DD794DB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68" y="1719024"/>
            <a:ext cx="7078063" cy="3419952"/>
          </a:xfrm>
          <a:prstGeom prst="rect">
            <a:avLst/>
          </a:prstGeom>
        </p:spPr>
      </p:pic>
      <p:sp>
        <p:nvSpPr>
          <p:cNvPr id="4" name="Fumetto: ovale 3">
            <a:extLst>
              <a:ext uri="{FF2B5EF4-FFF2-40B4-BE49-F238E27FC236}">
                <a16:creationId xmlns:a16="http://schemas.microsoft.com/office/drawing/2014/main" id="{2CBDF128-61CC-451B-8A3C-4B99EEA6D5A2}"/>
              </a:ext>
            </a:extLst>
          </p:cNvPr>
          <p:cNvSpPr/>
          <p:nvPr/>
        </p:nvSpPr>
        <p:spPr>
          <a:xfrm>
            <a:off x="780176" y="209725"/>
            <a:ext cx="3923252" cy="1601578"/>
          </a:xfrm>
          <a:prstGeom prst="wedgeEllipseCallout">
            <a:avLst>
              <a:gd name="adj1" fmla="val 45927"/>
              <a:gd name="adj2" fmla="val 77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Come e dove inviare le istanze</a:t>
            </a:r>
          </a:p>
        </p:txBody>
      </p:sp>
    </p:spTree>
    <p:extLst>
      <p:ext uri="{BB962C8B-B14F-4D97-AF65-F5344CB8AC3E}">
        <p14:creationId xmlns:p14="http://schemas.microsoft.com/office/powerpoint/2010/main" val="146771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45D98-1131-4441-90BB-4FA340DB9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3061FD-CA89-46B3-93B0-9E5EDB875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EC135F-06E6-4C1D-93A7-C1FB93D1E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650"/>
            <a:ext cx="12192000" cy="2968699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591726D-8303-4E40-97A7-9A7ED2458D30}"/>
              </a:ext>
            </a:extLst>
          </p:cNvPr>
          <p:cNvSpPr/>
          <p:nvPr/>
        </p:nvSpPr>
        <p:spPr>
          <a:xfrm rot="2711652">
            <a:off x="6367244" y="2600587"/>
            <a:ext cx="1711354" cy="528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115B9F-BD7E-4DD0-935D-216A00F34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2" y="0"/>
            <a:ext cx="11267955" cy="685800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3C7CB1B-FBFE-4A6B-88A5-DBFAC625153E}"/>
              </a:ext>
            </a:extLst>
          </p:cNvPr>
          <p:cNvSpPr/>
          <p:nvPr/>
        </p:nvSpPr>
        <p:spPr>
          <a:xfrm>
            <a:off x="713064" y="5939406"/>
            <a:ext cx="2860646" cy="755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PERSOMIL</a:t>
            </a:r>
          </a:p>
        </p:txBody>
      </p:sp>
    </p:spTree>
    <p:extLst>
      <p:ext uri="{BB962C8B-B14F-4D97-AF65-F5344CB8AC3E}">
        <p14:creationId xmlns:p14="http://schemas.microsoft.com/office/powerpoint/2010/main" val="180339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E35381C-6EE5-43D8-8D35-8FCDFB5D1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12192000" cy="5147733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63740F2-04C2-413E-A8EF-E10E6C8AB98A}"/>
              </a:ext>
            </a:extLst>
          </p:cNvPr>
          <p:cNvSpPr/>
          <p:nvPr/>
        </p:nvSpPr>
        <p:spPr>
          <a:xfrm>
            <a:off x="5444455" y="4328719"/>
            <a:ext cx="2399251" cy="545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14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12D896-908F-413D-AC96-AD27C8060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180"/>
            <a:ext cx="12192000" cy="5833640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143F883-37DB-4293-81A7-D5725EE78B09}"/>
              </a:ext>
            </a:extLst>
          </p:cNvPr>
          <p:cNvSpPr/>
          <p:nvPr/>
        </p:nvSpPr>
        <p:spPr>
          <a:xfrm rot="18694467">
            <a:off x="785199" y="2920551"/>
            <a:ext cx="631720" cy="1574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7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4AE22FC-A191-4771-93E4-2B15555E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83"/>
            <a:ext cx="12192000" cy="6141834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E25DC34-C259-4E91-9D18-9E71F7806E3F}"/>
              </a:ext>
            </a:extLst>
          </p:cNvPr>
          <p:cNvSpPr/>
          <p:nvPr/>
        </p:nvSpPr>
        <p:spPr>
          <a:xfrm>
            <a:off x="5998128" y="2984384"/>
            <a:ext cx="1711354" cy="813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18466CF6-C261-4624-8E30-0AB0F61F2797}"/>
              </a:ext>
            </a:extLst>
          </p:cNvPr>
          <p:cNvSpPr/>
          <p:nvPr/>
        </p:nvSpPr>
        <p:spPr>
          <a:xfrm>
            <a:off x="7810150" y="2491530"/>
            <a:ext cx="293615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50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908D010-2136-419B-B2B5-7049D895C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" y="70969"/>
            <a:ext cx="10593278" cy="6716062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A888CA21-FA81-4A1A-9532-29A08F168A8F}"/>
              </a:ext>
            </a:extLst>
          </p:cNvPr>
          <p:cNvSpPr/>
          <p:nvPr/>
        </p:nvSpPr>
        <p:spPr>
          <a:xfrm>
            <a:off x="218114" y="2718033"/>
            <a:ext cx="2508308" cy="71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94630C33-F015-4767-82B0-379EDA7EC7E8}"/>
              </a:ext>
            </a:extLst>
          </p:cNvPr>
          <p:cNvSpPr/>
          <p:nvPr/>
        </p:nvSpPr>
        <p:spPr>
          <a:xfrm>
            <a:off x="2894202" y="2550253"/>
            <a:ext cx="268448" cy="9395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36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FCB889-D938-4913-A6F2-3E639BB7F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56" y="0"/>
            <a:ext cx="5097487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828E9CC9-94A4-4FEF-96E5-982C98B12789}"/>
              </a:ext>
            </a:extLst>
          </p:cNvPr>
          <p:cNvSpPr/>
          <p:nvPr/>
        </p:nvSpPr>
        <p:spPr>
          <a:xfrm>
            <a:off x="360727" y="469783"/>
            <a:ext cx="2969702" cy="1711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Richiesta fatta </a:t>
            </a:r>
          </a:p>
          <a:p>
            <a:pPr algn="ctr"/>
            <a:r>
              <a:rPr lang="it-IT" dirty="0"/>
              <a:t>Da privati</a:t>
            </a:r>
          </a:p>
        </p:txBody>
      </p:sp>
    </p:spTree>
    <p:extLst>
      <p:ext uri="{BB962C8B-B14F-4D97-AF65-F5344CB8AC3E}">
        <p14:creationId xmlns:p14="http://schemas.microsoft.com/office/powerpoint/2010/main" val="176026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2B3A40-35C8-42D8-9B99-8EBA52EA7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3524F8-D6D2-4646-9015-BC4C4E72D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69" y="0"/>
            <a:ext cx="5004062" cy="685800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ED0B94B8-A0BB-4D6B-B5B5-8BF1EDF99CC9}"/>
              </a:ext>
            </a:extLst>
          </p:cNvPr>
          <p:cNvSpPr/>
          <p:nvPr/>
        </p:nvSpPr>
        <p:spPr>
          <a:xfrm>
            <a:off x="780176" y="830510"/>
            <a:ext cx="1963024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Richiesta fatta dal patronato</a:t>
            </a:r>
          </a:p>
        </p:txBody>
      </p:sp>
    </p:spTree>
    <p:extLst>
      <p:ext uri="{BB962C8B-B14F-4D97-AF65-F5344CB8AC3E}">
        <p14:creationId xmlns:p14="http://schemas.microsoft.com/office/powerpoint/2010/main" val="4147850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Crescentini</dc:creator>
  <cp:lastModifiedBy>Marco Crescentini</cp:lastModifiedBy>
  <cp:revision>9</cp:revision>
  <dcterms:created xsi:type="dcterms:W3CDTF">2021-05-19T10:55:12Z</dcterms:created>
  <dcterms:modified xsi:type="dcterms:W3CDTF">2021-05-19T11:26:45Z</dcterms:modified>
</cp:coreProperties>
</file>