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notesSlides/notesSlide16.xml" ContentType="application/vnd.openxmlformats-officedocument.presentationml.notesSlid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notesSlides/notesSlide17.xml" ContentType="application/vnd.openxmlformats-officedocument.presentationml.notesSlide+xml"/>
  <Default Extension="emf" ContentType="image/x-emf"/>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notesSlides/notesSlide13.xml" ContentType="application/vnd.openxmlformats-officedocument.presentationml.notesSlid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14.xml" ContentType="application/vnd.openxmlformats-officedocument.presentationml.notesSlid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notesSlides/notesSlide11.xml" ContentType="application/vnd.openxmlformats-officedocument.presentationml.notesSlide+xml"/>
  <Override PartName="/ppt/diagrams/colors19.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773" r:id="rId1"/>
  </p:sldMasterIdLst>
  <p:notesMasterIdLst>
    <p:notesMasterId r:id="rId34"/>
  </p:notesMasterIdLst>
  <p:handoutMasterIdLst>
    <p:handoutMasterId r:id="rId35"/>
  </p:handoutMasterIdLst>
  <p:sldIdLst>
    <p:sldId id="336" r:id="rId2"/>
    <p:sldId id="332" r:id="rId3"/>
    <p:sldId id="280" r:id="rId4"/>
    <p:sldId id="335" r:id="rId5"/>
    <p:sldId id="342" r:id="rId6"/>
    <p:sldId id="358" r:id="rId7"/>
    <p:sldId id="357" r:id="rId8"/>
    <p:sldId id="260" r:id="rId9"/>
    <p:sldId id="299" r:id="rId10"/>
    <p:sldId id="303" r:id="rId11"/>
    <p:sldId id="306" r:id="rId12"/>
    <p:sldId id="304" r:id="rId13"/>
    <p:sldId id="350" r:id="rId14"/>
    <p:sldId id="320" r:id="rId15"/>
    <p:sldId id="351" r:id="rId16"/>
    <p:sldId id="352" r:id="rId17"/>
    <p:sldId id="353" r:id="rId18"/>
    <p:sldId id="354" r:id="rId19"/>
    <p:sldId id="338" r:id="rId20"/>
    <p:sldId id="330" r:id="rId21"/>
    <p:sldId id="324" r:id="rId22"/>
    <p:sldId id="339" r:id="rId23"/>
    <p:sldId id="340" r:id="rId24"/>
    <p:sldId id="318" r:id="rId25"/>
    <p:sldId id="316" r:id="rId26"/>
    <p:sldId id="341" r:id="rId27"/>
    <p:sldId id="333" r:id="rId28"/>
    <p:sldId id="355" r:id="rId29"/>
    <p:sldId id="356" r:id="rId30"/>
    <p:sldId id="360" r:id="rId31"/>
    <p:sldId id="361" r:id="rId32"/>
    <p:sldId id="359" r:id="rId33"/>
  </p:sldIdLst>
  <p:sldSz cx="9144000" cy="6858000" type="screen4x3"/>
  <p:notesSz cx="6797675" cy="9928225"/>
  <p:custShowLst>
    <p:custShow name="Presentazione personalizzata 1" id="0">
      <p:sldLst>
        <p:sld r:id="rId4"/>
        <p:sld r:id="rId10"/>
        <p:sld r:id="rId11"/>
        <p:sld r:id="rId12"/>
        <p:sld r:id="rId13"/>
        <p:sld r:id="rId21"/>
        <p:sld r:id="rId22"/>
        <p:sld r:id="rId15"/>
        <p:sld r:id="rId25"/>
        <p:sld r:id="rId26"/>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FFFFFF"/>
    <a:srgbClr val="E7B62D"/>
    <a:srgbClr val="CAF7B6"/>
    <a:srgbClr val="ABFE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95131" autoAdjust="0"/>
  </p:normalViewPr>
  <p:slideViewPr>
    <p:cSldViewPr>
      <p:cViewPr varScale="1">
        <p:scale>
          <a:sx n="69" d="100"/>
          <a:sy n="69" d="100"/>
        </p:scale>
        <p:origin x="-1182" y="-108"/>
      </p:cViewPr>
      <p:guideLst>
        <p:guide orient="horz" pos="2160"/>
        <p:guide pos="2880"/>
      </p:guideLst>
    </p:cSldViewPr>
  </p:slideViewPr>
  <p:outlineViewPr>
    <p:cViewPr>
      <p:scale>
        <a:sx n="33" d="100"/>
        <a:sy n="33" d="100"/>
      </p:scale>
      <p:origin x="0" y="402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9" d="100"/>
          <a:sy n="69" d="100"/>
        </p:scale>
        <p:origin x="-3318" y="-108"/>
      </p:cViewPr>
      <p:guideLst>
        <p:guide orient="horz" pos="2880"/>
        <p:guide orient="horz" pos="3127"/>
        <p:guide pos="216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1" Type="http://schemas.openxmlformats.org/officeDocument/2006/relationships/hyperlink" Target="SEDE.pptx" TargetMode="External"/></Relationships>
</file>

<file path=ppt/diagrams/_rels/data21.xml.rels><?xml version="1.0" encoding="UTF-8" standalone="yes"?>
<Relationships xmlns="http://schemas.openxmlformats.org/package/2006/relationships"><Relationship Id="rId2" Type="http://schemas.openxmlformats.org/officeDocument/2006/relationships/hyperlink" Target="ELENCO%20DA%20AFFIGGERE.pdf" TargetMode="External"/><Relationship Id="rId1" Type="http://schemas.openxmlformats.org/officeDocument/2006/relationships/hyperlink" Target="TARGA%20SEDE.pdf" TargetMode="External"/></Relationships>
</file>

<file path=ppt/diagrams/_rels/drawing21.xml.rels><?xml version="1.0" encoding="UTF-8" standalone="yes"?>
<Relationships xmlns="http://schemas.openxmlformats.org/package/2006/relationships"><Relationship Id="rId1" Type="http://schemas.openxmlformats.org/officeDocument/2006/relationships/hyperlink" Target="TARGA%20SEDE.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D61996-71B6-4408-998B-B43E2761020F}"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it-IT"/>
        </a:p>
      </dgm:t>
    </dgm:pt>
    <dgm:pt modelId="{F6C6F17D-EE34-462D-871A-C45ED97CFC3E}">
      <dgm:prSet custT="1"/>
      <dgm:spPr/>
      <dgm:t>
        <a:bodyPr/>
        <a:lstStyle/>
        <a:p>
          <a:r>
            <a:rPr lang="it-IT" sz="1050" dirty="0"/>
            <a:t>RICONOSCIMENTO PUNTO ORGANIZZATIVO</a:t>
          </a:r>
        </a:p>
      </dgm:t>
    </dgm:pt>
    <dgm:pt modelId="{14C60874-0830-4851-9DEA-034C827F8B11}" type="parTrans" cxnId="{2EF48C7D-8C44-4609-B7A9-5B92B95E4119}">
      <dgm:prSet/>
      <dgm:spPr/>
      <dgm:t>
        <a:bodyPr/>
        <a:lstStyle/>
        <a:p>
          <a:endParaRPr lang="it-IT"/>
        </a:p>
      </dgm:t>
    </dgm:pt>
    <dgm:pt modelId="{BB64AE38-1012-4606-9BC5-F3DADCFC24C1}" type="sibTrans" cxnId="{2EF48C7D-8C44-4609-B7A9-5B92B95E4119}">
      <dgm:prSet/>
      <dgm:spPr/>
      <dgm:t>
        <a:bodyPr/>
        <a:lstStyle/>
        <a:p>
          <a:endParaRPr lang="it-IT"/>
        </a:p>
      </dgm:t>
    </dgm:pt>
    <dgm:pt modelId="{8AD49157-FBC4-4A8F-93A9-D1BCE7CBFDF0}">
      <dgm:prSet custT="1"/>
      <dgm:spPr/>
      <dgm:t>
        <a:bodyPr/>
        <a:lstStyle/>
        <a:p>
          <a:r>
            <a:rPr lang="it-IT" sz="1050" b="1" dirty="0"/>
            <a:t>STANDARD QUALITATIVI  </a:t>
          </a:r>
        </a:p>
        <a:p>
          <a:r>
            <a:rPr lang="it-IT" sz="1000" b="1" dirty="0"/>
            <a:t>DECRETO DIRETTORIALE </a:t>
          </a:r>
        </a:p>
        <a:p>
          <a:r>
            <a:rPr lang="it-IT" sz="1000" b="1" dirty="0"/>
            <a:t>4 giugno 2015</a:t>
          </a:r>
          <a:endParaRPr lang="it-IT" sz="1000" dirty="0"/>
        </a:p>
      </dgm:t>
    </dgm:pt>
    <dgm:pt modelId="{AF30F2A4-2120-4D6E-A21E-79FF499964E7}" type="parTrans" cxnId="{092420D0-8373-4335-9CCE-8CC788EAB9D6}">
      <dgm:prSet/>
      <dgm:spPr/>
      <dgm:t>
        <a:bodyPr/>
        <a:lstStyle/>
        <a:p>
          <a:endParaRPr lang="it-IT"/>
        </a:p>
      </dgm:t>
    </dgm:pt>
    <dgm:pt modelId="{020284EC-2E35-4592-9053-69A406ADF955}" type="sibTrans" cxnId="{092420D0-8373-4335-9CCE-8CC788EAB9D6}">
      <dgm:prSet/>
      <dgm:spPr/>
      <dgm:t>
        <a:bodyPr/>
        <a:lstStyle/>
        <a:p>
          <a:endParaRPr lang="it-IT"/>
        </a:p>
      </dgm:t>
    </dgm:pt>
    <dgm:pt modelId="{62F0F7E1-0CD1-425B-8BE9-954466A2B9A4}">
      <dgm:prSet custT="1">
        <dgm:style>
          <a:lnRef idx="2">
            <a:schemeClr val="dk1"/>
          </a:lnRef>
          <a:fillRef idx="1">
            <a:schemeClr val="lt1"/>
          </a:fillRef>
          <a:effectRef idx="0">
            <a:schemeClr val="dk1"/>
          </a:effectRef>
          <a:fontRef idx="minor">
            <a:schemeClr val="dk1"/>
          </a:fontRef>
        </dgm:style>
      </dgm:prSet>
      <dgm:spPr>
        <a:solidFill>
          <a:srgbClr val="C00000"/>
        </a:solidFill>
      </dgm:spPr>
      <dgm:t>
        <a:bodyPr>
          <a:scene3d>
            <a:camera prst="orthographicFront"/>
            <a:lightRig rig="glow" dir="tl">
              <a:rot lat="0" lon="0" rev="5400000"/>
            </a:lightRig>
          </a:scene3d>
          <a:sp3d extrusionH="57150" contourW="12700">
            <a:bevelT w="25400" h="25400"/>
            <a:contourClr>
              <a:schemeClr val="accent6">
                <a:shade val="73000"/>
              </a:schemeClr>
            </a:contourClr>
          </a:sp3d>
        </a:bodyPr>
        <a:lstStyle/>
        <a:p>
          <a:r>
            <a:rPr lang="it-IT" sz="1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RICONOSCIMENTO </a:t>
          </a:r>
        </a:p>
        <a:p>
          <a:r>
            <a:rPr lang="it-IT" sz="1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GIURIDICO</a:t>
          </a:r>
        </a:p>
      </dgm:t>
    </dgm:pt>
    <dgm:pt modelId="{875FB608-208C-44DA-AA01-1A62F828CD79}" type="parTrans" cxnId="{87E9E40F-4947-4BEB-BEF7-E49533D0C121}">
      <dgm:prSet/>
      <dgm:spPr/>
      <dgm:t>
        <a:bodyPr/>
        <a:lstStyle/>
        <a:p>
          <a:endParaRPr lang="it-IT"/>
        </a:p>
      </dgm:t>
    </dgm:pt>
    <dgm:pt modelId="{BD223F83-1EEC-4EFC-9CCF-EB7B45990917}" type="sibTrans" cxnId="{87E9E40F-4947-4BEB-BEF7-E49533D0C121}">
      <dgm:prSet/>
      <dgm:spPr/>
      <dgm:t>
        <a:bodyPr/>
        <a:lstStyle/>
        <a:p>
          <a:endParaRPr lang="it-IT"/>
        </a:p>
      </dgm:t>
    </dgm:pt>
    <dgm:pt modelId="{2E29F42D-F02F-400F-B6D6-EE897914FD18}">
      <dgm:prSet custT="1"/>
      <dgm:spPr/>
      <dgm:t>
        <a:bodyPr/>
        <a:lstStyle/>
        <a:p>
          <a:r>
            <a:rPr lang="it-IT" sz="1050" dirty="0"/>
            <a:t>FINANZIAMENTO SEDE</a:t>
          </a:r>
        </a:p>
      </dgm:t>
    </dgm:pt>
    <dgm:pt modelId="{49A04CEB-9E1B-4B50-AF85-3A06F210821C}" type="parTrans" cxnId="{AF8CB76C-99D1-4AB6-A8C5-3CDE029EC6AE}">
      <dgm:prSet/>
      <dgm:spPr/>
      <dgm:t>
        <a:bodyPr/>
        <a:lstStyle/>
        <a:p>
          <a:endParaRPr lang="it-IT"/>
        </a:p>
      </dgm:t>
    </dgm:pt>
    <dgm:pt modelId="{CFE06052-0977-425E-AA4D-7EFC18103CD8}" type="sibTrans" cxnId="{AF8CB76C-99D1-4AB6-A8C5-3CDE029EC6AE}">
      <dgm:prSet/>
      <dgm:spPr/>
      <dgm:t>
        <a:bodyPr/>
        <a:lstStyle/>
        <a:p>
          <a:endParaRPr lang="it-IT"/>
        </a:p>
      </dgm:t>
    </dgm:pt>
    <dgm:pt modelId="{2684E76E-A534-4CB2-AA76-64387999911C}">
      <dgm:prSet custT="1"/>
      <dgm:spPr/>
      <dgm:t>
        <a:bodyPr/>
        <a:lstStyle/>
        <a:p>
          <a:r>
            <a:rPr lang="it-IT" sz="1600"/>
            <a:t>RICONOSCIMENTO ATTIVITA</a:t>
          </a:r>
          <a:endParaRPr lang="it-IT" sz="1600" dirty="0"/>
        </a:p>
      </dgm:t>
    </dgm:pt>
    <dgm:pt modelId="{9A52DF6B-6669-443B-BEA1-A7BFCAF95C09}" type="parTrans" cxnId="{A1D25493-06B9-4011-8C6A-37EA8B4AC107}">
      <dgm:prSet/>
      <dgm:spPr/>
      <dgm:t>
        <a:bodyPr/>
        <a:lstStyle/>
        <a:p>
          <a:endParaRPr lang="it-IT"/>
        </a:p>
      </dgm:t>
    </dgm:pt>
    <dgm:pt modelId="{FB447E0A-7321-42CE-9ED8-890EACC9D2A6}" type="sibTrans" cxnId="{A1D25493-06B9-4011-8C6A-37EA8B4AC107}">
      <dgm:prSet/>
      <dgm:spPr/>
      <dgm:t>
        <a:bodyPr/>
        <a:lstStyle/>
        <a:p>
          <a:endParaRPr lang="it-IT"/>
        </a:p>
      </dgm:t>
    </dgm:pt>
    <dgm:pt modelId="{A7254F97-31F5-4893-BD7B-1674CE901B17}" type="pres">
      <dgm:prSet presAssocID="{8DD61996-71B6-4408-998B-B43E2761020F}" presName="cycle" presStyleCnt="0">
        <dgm:presLayoutVars>
          <dgm:chMax val="1"/>
          <dgm:dir/>
          <dgm:animLvl val="ctr"/>
          <dgm:resizeHandles val="exact"/>
        </dgm:presLayoutVars>
      </dgm:prSet>
      <dgm:spPr/>
      <dgm:t>
        <a:bodyPr/>
        <a:lstStyle/>
        <a:p>
          <a:endParaRPr lang="it-IT"/>
        </a:p>
      </dgm:t>
    </dgm:pt>
    <dgm:pt modelId="{03DBB8A5-5649-4D6C-81C1-C663CF4E24A8}" type="pres">
      <dgm:prSet presAssocID="{2E29F42D-F02F-400F-B6D6-EE897914FD18}" presName="centerShape" presStyleLbl="node0" presStyleIdx="0" presStyleCnt="1"/>
      <dgm:spPr/>
      <dgm:t>
        <a:bodyPr/>
        <a:lstStyle/>
        <a:p>
          <a:endParaRPr lang="it-IT"/>
        </a:p>
      </dgm:t>
    </dgm:pt>
    <dgm:pt modelId="{84EF9223-7BF4-4EE4-B234-C6D690C53AAF}" type="pres">
      <dgm:prSet presAssocID="{875FB608-208C-44DA-AA01-1A62F828CD79}" presName="parTrans" presStyleLbl="bgSibTrans2D1" presStyleIdx="0" presStyleCnt="4"/>
      <dgm:spPr/>
      <dgm:t>
        <a:bodyPr/>
        <a:lstStyle/>
        <a:p>
          <a:endParaRPr lang="it-IT"/>
        </a:p>
      </dgm:t>
    </dgm:pt>
    <dgm:pt modelId="{CA81007D-5219-4E71-9706-F3C45E43B579}" type="pres">
      <dgm:prSet presAssocID="{62F0F7E1-0CD1-425B-8BE9-954466A2B9A4}" presName="node" presStyleLbl="node1" presStyleIdx="0" presStyleCnt="4">
        <dgm:presLayoutVars>
          <dgm:bulletEnabled val="1"/>
        </dgm:presLayoutVars>
      </dgm:prSet>
      <dgm:spPr/>
      <dgm:t>
        <a:bodyPr/>
        <a:lstStyle/>
        <a:p>
          <a:endParaRPr lang="it-IT"/>
        </a:p>
      </dgm:t>
    </dgm:pt>
    <dgm:pt modelId="{237802DB-FBC2-4D08-A0C5-58DE4FDFF82F}" type="pres">
      <dgm:prSet presAssocID="{9A52DF6B-6669-443B-BEA1-A7BFCAF95C09}" presName="parTrans" presStyleLbl="bgSibTrans2D1" presStyleIdx="1" presStyleCnt="4"/>
      <dgm:spPr/>
      <dgm:t>
        <a:bodyPr/>
        <a:lstStyle/>
        <a:p>
          <a:endParaRPr lang="it-IT"/>
        </a:p>
      </dgm:t>
    </dgm:pt>
    <dgm:pt modelId="{E103F9FD-0706-40C2-AFD7-6E6AB5129AE9}" type="pres">
      <dgm:prSet presAssocID="{2684E76E-A534-4CB2-AA76-64387999911C}" presName="node" presStyleLbl="node1" presStyleIdx="1" presStyleCnt="4">
        <dgm:presLayoutVars>
          <dgm:bulletEnabled val="1"/>
        </dgm:presLayoutVars>
      </dgm:prSet>
      <dgm:spPr/>
      <dgm:t>
        <a:bodyPr/>
        <a:lstStyle/>
        <a:p>
          <a:endParaRPr lang="it-IT"/>
        </a:p>
      </dgm:t>
    </dgm:pt>
    <dgm:pt modelId="{89C9F2E0-D49D-4813-9A5A-1CE0468F0D77}" type="pres">
      <dgm:prSet presAssocID="{14C60874-0830-4851-9DEA-034C827F8B11}" presName="parTrans" presStyleLbl="bgSibTrans2D1" presStyleIdx="2" presStyleCnt="4"/>
      <dgm:spPr/>
      <dgm:t>
        <a:bodyPr/>
        <a:lstStyle/>
        <a:p>
          <a:endParaRPr lang="it-IT"/>
        </a:p>
      </dgm:t>
    </dgm:pt>
    <dgm:pt modelId="{773A86E1-6497-4670-A5FE-F78BED1A2B51}" type="pres">
      <dgm:prSet presAssocID="{F6C6F17D-EE34-462D-871A-C45ED97CFC3E}" presName="node" presStyleLbl="node1" presStyleIdx="2" presStyleCnt="4">
        <dgm:presLayoutVars>
          <dgm:bulletEnabled val="1"/>
        </dgm:presLayoutVars>
      </dgm:prSet>
      <dgm:spPr/>
      <dgm:t>
        <a:bodyPr/>
        <a:lstStyle/>
        <a:p>
          <a:endParaRPr lang="it-IT"/>
        </a:p>
      </dgm:t>
    </dgm:pt>
    <dgm:pt modelId="{FA12E789-B7B3-4453-B867-FBCE9A683C4C}" type="pres">
      <dgm:prSet presAssocID="{AF30F2A4-2120-4D6E-A21E-79FF499964E7}" presName="parTrans" presStyleLbl="bgSibTrans2D1" presStyleIdx="3" presStyleCnt="4"/>
      <dgm:spPr/>
      <dgm:t>
        <a:bodyPr/>
        <a:lstStyle/>
        <a:p>
          <a:endParaRPr lang="it-IT"/>
        </a:p>
      </dgm:t>
    </dgm:pt>
    <dgm:pt modelId="{946CA12D-EE3D-4E2C-9E07-4F278906E940}" type="pres">
      <dgm:prSet presAssocID="{8AD49157-FBC4-4A8F-93A9-D1BCE7CBFDF0}" presName="node" presStyleLbl="node1" presStyleIdx="3" presStyleCnt="4">
        <dgm:presLayoutVars>
          <dgm:bulletEnabled val="1"/>
        </dgm:presLayoutVars>
      </dgm:prSet>
      <dgm:spPr/>
      <dgm:t>
        <a:bodyPr/>
        <a:lstStyle/>
        <a:p>
          <a:endParaRPr lang="it-IT"/>
        </a:p>
      </dgm:t>
    </dgm:pt>
  </dgm:ptLst>
  <dgm:cxnLst>
    <dgm:cxn modelId="{648290E5-D876-4608-8E48-C0770A9F2F84}" type="presOf" srcId="{9A52DF6B-6669-443B-BEA1-A7BFCAF95C09}" destId="{237802DB-FBC2-4D08-A0C5-58DE4FDFF82F}" srcOrd="0" destOrd="0" presId="urn:microsoft.com/office/officeart/2005/8/layout/radial4"/>
    <dgm:cxn modelId="{87E9E40F-4947-4BEB-BEF7-E49533D0C121}" srcId="{2E29F42D-F02F-400F-B6D6-EE897914FD18}" destId="{62F0F7E1-0CD1-425B-8BE9-954466A2B9A4}" srcOrd="0" destOrd="0" parTransId="{875FB608-208C-44DA-AA01-1A62F828CD79}" sibTransId="{BD223F83-1EEC-4EFC-9CCF-EB7B45990917}"/>
    <dgm:cxn modelId="{2EF48C7D-8C44-4609-B7A9-5B92B95E4119}" srcId="{2E29F42D-F02F-400F-B6D6-EE897914FD18}" destId="{F6C6F17D-EE34-462D-871A-C45ED97CFC3E}" srcOrd="2" destOrd="0" parTransId="{14C60874-0830-4851-9DEA-034C827F8B11}" sibTransId="{BB64AE38-1012-4606-9BC5-F3DADCFC24C1}"/>
    <dgm:cxn modelId="{2B4D05B7-CEB4-42A1-9537-21E3C1499998}" type="presOf" srcId="{875FB608-208C-44DA-AA01-1A62F828CD79}" destId="{84EF9223-7BF4-4EE4-B234-C6D690C53AAF}" srcOrd="0" destOrd="0" presId="urn:microsoft.com/office/officeart/2005/8/layout/radial4"/>
    <dgm:cxn modelId="{3B9D539B-F00E-4864-BF1E-7F4C6B058EBE}" type="presOf" srcId="{2684E76E-A534-4CB2-AA76-64387999911C}" destId="{E103F9FD-0706-40C2-AFD7-6E6AB5129AE9}" srcOrd="0" destOrd="0" presId="urn:microsoft.com/office/officeart/2005/8/layout/radial4"/>
    <dgm:cxn modelId="{09E58C2F-63C2-4B49-81D5-7926E48DA5F3}" type="presOf" srcId="{2E29F42D-F02F-400F-B6D6-EE897914FD18}" destId="{03DBB8A5-5649-4D6C-81C1-C663CF4E24A8}" srcOrd="0" destOrd="0" presId="urn:microsoft.com/office/officeart/2005/8/layout/radial4"/>
    <dgm:cxn modelId="{A85C5B21-F8E0-4FE3-AF73-890B3C31E177}" type="presOf" srcId="{8AD49157-FBC4-4A8F-93A9-D1BCE7CBFDF0}" destId="{946CA12D-EE3D-4E2C-9E07-4F278906E940}" srcOrd="0" destOrd="0" presId="urn:microsoft.com/office/officeart/2005/8/layout/radial4"/>
    <dgm:cxn modelId="{A1D25493-06B9-4011-8C6A-37EA8B4AC107}" srcId="{2E29F42D-F02F-400F-B6D6-EE897914FD18}" destId="{2684E76E-A534-4CB2-AA76-64387999911C}" srcOrd="1" destOrd="0" parTransId="{9A52DF6B-6669-443B-BEA1-A7BFCAF95C09}" sibTransId="{FB447E0A-7321-42CE-9ED8-890EACC9D2A6}"/>
    <dgm:cxn modelId="{15B5987A-4CA5-4D54-94A9-04A08FDE0B83}" type="presOf" srcId="{F6C6F17D-EE34-462D-871A-C45ED97CFC3E}" destId="{773A86E1-6497-4670-A5FE-F78BED1A2B51}" srcOrd="0" destOrd="0" presId="urn:microsoft.com/office/officeart/2005/8/layout/radial4"/>
    <dgm:cxn modelId="{64EAD1F0-D6E5-4260-8B5A-24294B9D56A8}" type="presOf" srcId="{62F0F7E1-0CD1-425B-8BE9-954466A2B9A4}" destId="{CA81007D-5219-4E71-9706-F3C45E43B579}" srcOrd="0" destOrd="0" presId="urn:microsoft.com/office/officeart/2005/8/layout/radial4"/>
    <dgm:cxn modelId="{10635AC2-ADB3-4533-A58A-19D2FC062A41}" type="presOf" srcId="{14C60874-0830-4851-9DEA-034C827F8B11}" destId="{89C9F2E0-D49D-4813-9A5A-1CE0468F0D77}" srcOrd="0" destOrd="0" presId="urn:microsoft.com/office/officeart/2005/8/layout/radial4"/>
    <dgm:cxn modelId="{AF8CB76C-99D1-4AB6-A8C5-3CDE029EC6AE}" srcId="{8DD61996-71B6-4408-998B-B43E2761020F}" destId="{2E29F42D-F02F-400F-B6D6-EE897914FD18}" srcOrd="0" destOrd="0" parTransId="{49A04CEB-9E1B-4B50-AF85-3A06F210821C}" sibTransId="{CFE06052-0977-425E-AA4D-7EFC18103CD8}"/>
    <dgm:cxn modelId="{73219A58-0B01-4044-BBFA-046887FD42CA}" type="presOf" srcId="{8DD61996-71B6-4408-998B-B43E2761020F}" destId="{A7254F97-31F5-4893-BD7B-1674CE901B17}" srcOrd="0" destOrd="0" presId="urn:microsoft.com/office/officeart/2005/8/layout/radial4"/>
    <dgm:cxn modelId="{092420D0-8373-4335-9CCE-8CC788EAB9D6}" srcId="{2E29F42D-F02F-400F-B6D6-EE897914FD18}" destId="{8AD49157-FBC4-4A8F-93A9-D1BCE7CBFDF0}" srcOrd="3" destOrd="0" parTransId="{AF30F2A4-2120-4D6E-A21E-79FF499964E7}" sibTransId="{020284EC-2E35-4592-9053-69A406ADF955}"/>
    <dgm:cxn modelId="{C4A9D2C0-D507-4EF9-8CC2-C9C74C272E94}" type="presOf" srcId="{AF30F2A4-2120-4D6E-A21E-79FF499964E7}" destId="{FA12E789-B7B3-4453-B867-FBCE9A683C4C}" srcOrd="0" destOrd="0" presId="urn:microsoft.com/office/officeart/2005/8/layout/radial4"/>
    <dgm:cxn modelId="{D112939F-E3F6-4569-807A-B85BAEFD46D6}" type="presParOf" srcId="{A7254F97-31F5-4893-BD7B-1674CE901B17}" destId="{03DBB8A5-5649-4D6C-81C1-C663CF4E24A8}" srcOrd="0" destOrd="0" presId="urn:microsoft.com/office/officeart/2005/8/layout/radial4"/>
    <dgm:cxn modelId="{E5A7DCC7-85A2-4307-A49E-41F92D7A73EE}" type="presParOf" srcId="{A7254F97-31F5-4893-BD7B-1674CE901B17}" destId="{84EF9223-7BF4-4EE4-B234-C6D690C53AAF}" srcOrd="1" destOrd="0" presId="urn:microsoft.com/office/officeart/2005/8/layout/radial4"/>
    <dgm:cxn modelId="{9B4302AC-92D6-437F-A87E-C872F558444B}" type="presParOf" srcId="{A7254F97-31F5-4893-BD7B-1674CE901B17}" destId="{CA81007D-5219-4E71-9706-F3C45E43B579}" srcOrd="2" destOrd="0" presId="urn:microsoft.com/office/officeart/2005/8/layout/radial4"/>
    <dgm:cxn modelId="{580C6EB5-E11D-4B8E-8639-3B2EBD04B440}" type="presParOf" srcId="{A7254F97-31F5-4893-BD7B-1674CE901B17}" destId="{237802DB-FBC2-4D08-A0C5-58DE4FDFF82F}" srcOrd="3" destOrd="0" presId="urn:microsoft.com/office/officeart/2005/8/layout/radial4"/>
    <dgm:cxn modelId="{920CBE1F-7868-4EA6-BDDD-AC35D6E38835}" type="presParOf" srcId="{A7254F97-31F5-4893-BD7B-1674CE901B17}" destId="{E103F9FD-0706-40C2-AFD7-6E6AB5129AE9}" srcOrd="4" destOrd="0" presId="urn:microsoft.com/office/officeart/2005/8/layout/radial4"/>
    <dgm:cxn modelId="{E1DC767D-4BE9-4D7B-A871-DFEA35750243}" type="presParOf" srcId="{A7254F97-31F5-4893-BD7B-1674CE901B17}" destId="{89C9F2E0-D49D-4813-9A5A-1CE0468F0D77}" srcOrd="5" destOrd="0" presId="urn:microsoft.com/office/officeart/2005/8/layout/radial4"/>
    <dgm:cxn modelId="{BAFFA714-7916-451C-AD3F-5582A3D53F43}" type="presParOf" srcId="{A7254F97-31F5-4893-BD7B-1674CE901B17}" destId="{773A86E1-6497-4670-A5FE-F78BED1A2B51}" srcOrd="6" destOrd="0" presId="urn:microsoft.com/office/officeart/2005/8/layout/radial4"/>
    <dgm:cxn modelId="{89E53973-1BD6-4C70-B3C6-BBCF92160EDD}" type="presParOf" srcId="{A7254F97-31F5-4893-BD7B-1674CE901B17}" destId="{FA12E789-B7B3-4453-B867-FBCE9A683C4C}" srcOrd="7" destOrd="0" presId="urn:microsoft.com/office/officeart/2005/8/layout/radial4"/>
    <dgm:cxn modelId="{DB2082E4-CA16-44D8-81A2-BAA178BA4053}" type="presParOf" srcId="{A7254F97-31F5-4893-BD7B-1674CE901B17}" destId="{946CA12D-EE3D-4E2C-9E07-4F278906E940}" srcOrd="8" destOrd="0" presId="urn:microsoft.com/office/officeart/2005/8/layout/radial4"/>
  </dgm:cxnLst>
  <dgm:bg/>
  <dgm:whole>
    <a:effectLst>
      <a:reflection blurRad="6350" stA="52000" endA="300" endPos="35000" dir="5400000" sy="-100000" algn="bl" rotWithShape="0"/>
    </a:effectLst>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30A356-1D63-471F-B0F3-9E619E529B7D}"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it-IT"/>
        </a:p>
      </dgm:t>
    </dgm:pt>
    <dgm:pt modelId="{73436820-94E2-4B67-A644-361226F3592E}">
      <dgm:prSet phldrT="[Testo]" custT="1"/>
      <dgm:spPr/>
      <dgm:t>
        <a:bodyPr/>
        <a:lstStyle/>
        <a:p>
          <a:pPr algn="l"/>
          <a:r>
            <a:rPr lang="it-IT" sz="2400" dirty="0"/>
            <a:t>REGISTRI DI APERTURA E CHIUSURA</a:t>
          </a:r>
        </a:p>
      </dgm:t>
    </dgm:pt>
    <dgm:pt modelId="{E194C231-EF28-42D3-94A0-A75FB89E9DCE}" type="parTrans" cxnId="{9806B0CD-229E-4739-8D06-2C7132DB850A}">
      <dgm:prSet/>
      <dgm:spPr/>
      <dgm:t>
        <a:bodyPr/>
        <a:lstStyle/>
        <a:p>
          <a:endParaRPr lang="it-IT"/>
        </a:p>
      </dgm:t>
    </dgm:pt>
    <dgm:pt modelId="{76C129DC-DF1E-4CBA-B945-9636D511BAAF}" type="sibTrans" cxnId="{9806B0CD-229E-4739-8D06-2C7132DB850A}">
      <dgm:prSet/>
      <dgm:spPr/>
      <dgm:t>
        <a:bodyPr/>
        <a:lstStyle/>
        <a:p>
          <a:endParaRPr lang="it-IT"/>
        </a:p>
      </dgm:t>
    </dgm:pt>
    <dgm:pt modelId="{A3A77E9F-C15A-414F-85A8-D8B02F716D0D}">
      <dgm:prSet phldrT="[Testo]" custT="1"/>
      <dgm:spPr/>
      <dgm:t>
        <a:bodyPr/>
        <a:lstStyle/>
        <a:p>
          <a:pPr algn="l"/>
          <a:r>
            <a:rPr lang="it-IT" sz="2400" dirty="0"/>
            <a:t>FASCICOLI DELLE PRATICHE SVOLTE</a:t>
          </a:r>
        </a:p>
      </dgm:t>
    </dgm:pt>
    <dgm:pt modelId="{7DF241C1-8285-4155-8A0D-3E441D5DFBF8}" type="parTrans" cxnId="{E36341C1-91C8-43C8-8133-FC853435C1A9}">
      <dgm:prSet/>
      <dgm:spPr/>
      <dgm:t>
        <a:bodyPr/>
        <a:lstStyle/>
        <a:p>
          <a:endParaRPr lang="it-IT"/>
        </a:p>
      </dgm:t>
    </dgm:pt>
    <dgm:pt modelId="{9D8A9AEE-7F3B-4882-A875-51DC366CDC80}" type="sibTrans" cxnId="{E36341C1-91C8-43C8-8133-FC853435C1A9}">
      <dgm:prSet/>
      <dgm:spPr/>
      <dgm:t>
        <a:bodyPr/>
        <a:lstStyle/>
        <a:p>
          <a:endParaRPr lang="it-IT"/>
        </a:p>
      </dgm:t>
    </dgm:pt>
    <dgm:pt modelId="{48B0188C-81F2-463F-BF6D-86CD491B2294}">
      <dgm:prSet phldrT="[Testo]" custT="1"/>
      <dgm:spPr/>
      <dgm:t>
        <a:bodyPr/>
        <a:lstStyle/>
        <a:p>
          <a:pPr algn="l"/>
          <a:r>
            <a:rPr lang="it-IT" sz="2400" dirty="0"/>
            <a:t>ARCHIVIAZIONE</a:t>
          </a:r>
        </a:p>
      </dgm:t>
    </dgm:pt>
    <dgm:pt modelId="{72A6CF1A-63C1-4F5A-BD24-75F31DAF1F6C}" type="parTrans" cxnId="{780D8F9B-9BD6-4AF4-BD2E-F166C457D65D}">
      <dgm:prSet/>
      <dgm:spPr/>
      <dgm:t>
        <a:bodyPr/>
        <a:lstStyle/>
        <a:p>
          <a:endParaRPr lang="it-IT"/>
        </a:p>
      </dgm:t>
    </dgm:pt>
    <dgm:pt modelId="{78F4624A-2B0A-433D-95A9-B0F4AC7FB0C7}" type="sibTrans" cxnId="{780D8F9B-9BD6-4AF4-BD2E-F166C457D65D}">
      <dgm:prSet/>
      <dgm:spPr/>
      <dgm:t>
        <a:bodyPr/>
        <a:lstStyle/>
        <a:p>
          <a:endParaRPr lang="it-IT"/>
        </a:p>
      </dgm:t>
    </dgm:pt>
    <dgm:pt modelId="{C098D56F-36F2-4137-9FC7-0E0EA761CDEB}" type="pres">
      <dgm:prSet presAssocID="{0430A356-1D63-471F-B0F3-9E619E529B7D}" presName="Name0" presStyleCnt="0">
        <dgm:presLayoutVars>
          <dgm:dir/>
          <dgm:animLvl val="lvl"/>
          <dgm:resizeHandles val="exact"/>
        </dgm:presLayoutVars>
      </dgm:prSet>
      <dgm:spPr/>
      <dgm:t>
        <a:bodyPr/>
        <a:lstStyle/>
        <a:p>
          <a:endParaRPr lang="it-IT"/>
        </a:p>
      </dgm:t>
    </dgm:pt>
    <dgm:pt modelId="{EC1AD656-B780-4991-8491-7A63CAC34E68}" type="pres">
      <dgm:prSet presAssocID="{48B0188C-81F2-463F-BF6D-86CD491B2294}" presName="boxAndChildren" presStyleCnt="0"/>
      <dgm:spPr/>
    </dgm:pt>
    <dgm:pt modelId="{89CC9C85-C8A7-4440-99A0-FD59D4D77727}" type="pres">
      <dgm:prSet presAssocID="{48B0188C-81F2-463F-BF6D-86CD491B2294}" presName="parentTextBox" presStyleLbl="node1" presStyleIdx="0" presStyleCnt="3"/>
      <dgm:spPr/>
      <dgm:t>
        <a:bodyPr/>
        <a:lstStyle/>
        <a:p>
          <a:endParaRPr lang="it-IT"/>
        </a:p>
      </dgm:t>
    </dgm:pt>
    <dgm:pt modelId="{7A88DEC9-0ED6-4004-AA9E-ECA46B3DAA6D}" type="pres">
      <dgm:prSet presAssocID="{9D8A9AEE-7F3B-4882-A875-51DC366CDC80}" presName="sp" presStyleCnt="0"/>
      <dgm:spPr/>
    </dgm:pt>
    <dgm:pt modelId="{E0F9074E-B148-4BCE-8129-D31DC113AB6B}" type="pres">
      <dgm:prSet presAssocID="{A3A77E9F-C15A-414F-85A8-D8B02F716D0D}" presName="arrowAndChildren" presStyleCnt="0"/>
      <dgm:spPr/>
    </dgm:pt>
    <dgm:pt modelId="{4DFC3B25-BD55-4885-B5F8-ADE50A9755B4}" type="pres">
      <dgm:prSet presAssocID="{A3A77E9F-C15A-414F-85A8-D8B02F716D0D}" presName="parentTextArrow" presStyleLbl="node1" presStyleIdx="1" presStyleCnt="3"/>
      <dgm:spPr/>
      <dgm:t>
        <a:bodyPr/>
        <a:lstStyle/>
        <a:p>
          <a:endParaRPr lang="it-IT"/>
        </a:p>
      </dgm:t>
    </dgm:pt>
    <dgm:pt modelId="{C3B3C642-CB5D-4BD0-AF31-D33184EA399F}" type="pres">
      <dgm:prSet presAssocID="{76C129DC-DF1E-4CBA-B945-9636D511BAAF}" presName="sp" presStyleCnt="0"/>
      <dgm:spPr/>
    </dgm:pt>
    <dgm:pt modelId="{E9E2DFE7-E935-4AEE-8B23-BACB8CCD11AE}" type="pres">
      <dgm:prSet presAssocID="{73436820-94E2-4B67-A644-361226F3592E}" presName="arrowAndChildren" presStyleCnt="0"/>
      <dgm:spPr/>
    </dgm:pt>
    <dgm:pt modelId="{BC2F92BB-C35D-401B-A0A2-BA905548C840}" type="pres">
      <dgm:prSet presAssocID="{73436820-94E2-4B67-A644-361226F3592E}" presName="parentTextArrow" presStyleLbl="node1" presStyleIdx="2" presStyleCnt="3"/>
      <dgm:spPr/>
      <dgm:t>
        <a:bodyPr/>
        <a:lstStyle/>
        <a:p>
          <a:endParaRPr lang="it-IT"/>
        </a:p>
      </dgm:t>
    </dgm:pt>
  </dgm:ptLst>
  <dgm:cxnLst>
    <dgm:cxn modelId="{E36341C1-91C8-43C8-8133-FC853435C1A9}" srcId="{0430A356-1D63-471F-B0F3-9E619E529B7D}" destId="{A3A77E9F-C15A-414F-85A8-D8B02F716D0D}" srcOrd="1" destOrd="0" parTransId="{7DF241C1-8285-4155-8A0D-3E441D5DFBF8}" sibTransId="{9D8A9AEE-7F3B-4882-A875-51DC366CDC80}"/>
    <dgm:cxn modelId="{08938193-5FC0-41E5-8458-44D6F427B53B}" type="presOf" srcId="{A3A77E9F-C15A-414F-85A8-D8B02F716D0D}" destId="{4DFC3B25-BD55-4885-B5F8-ADE50A9755B4}" srcOrd="0" destOrd="0" presId="urn:microsoft.com/office/officeart/2005/8/layout/process4"/>
    <dgm:cxn modelId="{CE8CAF9C-59A7-4706-8B4F-A8EB08A94D06}" type="presOf" srcId="{0430A356-1D63-471F-B0F3-9E619E529B7D}" destId="{C098D56F-36F2-4137-9FC7-0E0EA761CDEB}" srcOrd="0" destOrd="0" presId="urn:microsoft.com/office/officeart/2005/8/layout/process4"/>
    <dgm:cxn modelId="{780D8F9B-9BD6-4AF4-BD2E-F166C457D65D}" srcId="{0430A356-1D63-471F-B0F3-9E619E529B7D}" destId="{48B0188C-81F2-463F-BF6D-86CD491B2294}" srcOrd="2" destOrd="0" parTransId="{72A6CF1A-63C1-4F5A-BD24-75F31DAF1F6C}" sibTransId="{78F4624A-2B0A-433D-95A9-B0F4AC7FB0C7}"/>
    <dgm:cxn modelId="{90DF8E3D-47B1-4D2D-96F7-2542AA91C73C}" type="presOf" srcId="{73436820-94E2-4B67-A644-361226F3592E}" destId="{BC2F92BB-C35D-401B-A0A2-BA905548C840}" srcOrd="0" destOrd="0" presId="urn:microsoft.com/office/officeart/2005/8/layout/process4"/>
    <dgm:cxn modelId="{9806B0CD-229E-4739-8D06-2C7132DB850A}" srcId="{0430A356-1D63-471F-B0F3-9E619E529B7D}" destId="{73436820-94E2-4B67-A644-361226F3592E}" srcOrd="0" destOrd="0" parTransId="{E194C231-EF28-42D3-94A0-A75FB89E9DCE}" sibTransId="{76C129DC-DF1E-4CBA-B945-9636D511BAAF}"/>
    <dgm:cxn modelId="{5E941195-BA92-4D2A-A608-17E5983321C7}" type="presOf" srcId="{48B0188C-81F2-463F-BF6D-86CD491B2294}" destId="{89CC9C85-C8A7-4440-99A0-FD59D4D77727}" srcOrd="0" destOrd="0" presId="urn:microsoft.com/office/officeart/2005/8/layout/process4"/>
    <dgm:cxn modelId="{0415D973-948E-4DAF-9B9D-270FED2A4F65}" type="presParOf" srcId="{C098D56F-36F2-4137-9FC7-0E0EA761CDEB}" destId="{EC1AD656-B780-4991-8491-7A63CAC34E68}" srcOrd="0" destOrd="0" presId="urn:microsoft.com/office/officeart/2005/8/layout/process4"/>
    <dgm:cxn modelId="{E48F0B32-F99B-422E-87AD-A1036E1119E8}" type="presParOf" srcId="{EC1AD656-B780-4991-8491-7A63CAC34E68}" destId="{89CC9C85-C8A7-4440-99A0-FD59D4D77727}" srcOrd="0" destOrd="0" presId="urn:microsoft.com/office/officeart/2005/8/layout/process4"/>
    <dgm:cxn modelId="{C4B15422-BC0B-4132-A873-5C5206A5CA76}" type="presParOf" srcId="{C098D56F-36F2-4137-9FC7-0E0EA761CDEB}" destId="{7A88DEC9-0ED6-4004-AA9E-ECA46B3DAA6D}" srcOrd="1" destOrd="0" presId="urn:microsoft.com/office/officeart/2005/8/layout/process4"/>
    <dgm:cxn modelId="{3A4C4017-FB86-4B65-9D63-01352A0E772B}" type="presParOf" srcId="{C098D56F-36F2-4137-9FC7-0E0EA761CDEB}" destId="{E0F9074E-B148-4BCE-8129-D31DC113AB6B}" srcOrd="2" destOrd="0" presId="urn:microsoft.com/office/officeart/2005/8/layout/process4"/>
    <dgm:cxn modelId="{A9E73676-D61C-4273-997B-4D676EC12D49}" type="presParOf" srcId="{E0F9074E-B148-4BCE-8129-D31DC113AB6B}" destId="{4DFC3B25-BD55-4885-B5F8-ADE50A9755B4}" srcOrd="0" destOrd="0" presId="urn:microsoft.com/office/officeart/2005/8/layout/process4"/>
    <dgm:cxn modelId="{AB236C4A-F823-4C65-8BAA-570A087E1EFD}" type="presParOf" srcId="{C098D56F-36F2-4137-9FC7-0E0EA761CDEB}" destId="{C3B3C642-CB5D-4BD0-AF31-D33184EA399F}" srcOrd="3" destOrd="0" presId="urn:microsoft.com/office/officeart/2005/8/layout/process4"/>
    <dgm:cxn modelId="{9EDA48D2-1F81-4B7A-B4CE-21A22DED5A38}" type="presParOf" srcId="{C098D56F-36F2-4137-9FC7-0E0EA761CDEB}" destId="{E9E2DFE7-E935-4AEE-8B23-BACB8CCD11AE}" srcOrd="4" destOrd="0" presId="urn:microsoft.com/office/officeart/2005/8/layout/process4"/>
    <dgm:cxn modelId="{91F53D44-899B-4077-8A59-453BEC3261A1}" type="presParOf" srcId="{E9E2DFE7-E935-4AEE-8B23-BACB8CCD11AE}" destId="{BC2F92BB-C35D-401B-A0A2-BA905548C840}"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30A356-1D63-471F-B0F3-9E619E529B7D}"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it-IT"/>
        </a:p>
      </dgm:t>
    </dgm:pt>
    <dgm:pt modelId="{73436820-94E2-4B67-A644-361226F3592E}">
      <dgm:prSet phldrT="[Testo]" custT="1"/>
      <dgm:spPr/>
      <dgm:t>
        <a:bodyPr/>
        <a:lstStyle/>
        <a:p>
          <a:pPr algn="l"/>
          <a:r>
            <a:rPr lang="it-IT" sz="2400" dirty="0"/>
            <a:t>a punti zero</a:t>
          </a:r>
        </a:p>
      </dgm:t>
    </dgm:pt>
    <dgm:pt modelId="{E194C231-EF28-42D3-94A0-A75FB89E9DCE}" type="parTrans" cxnId="{9806B0CD-229E-4739-8D06-2C7132DB850A}">
      <dgm:prSet/>
      <dgm:spPr/>
      <dgm:t>
        <a:bodyPr/>
        <a:lstStyle/>
        <a:p>
          <a:endParaRPr lang="it-IT"/>
        </a:p>
      </dgm:t>
    </dgm:pt>
    <dgm:pt modelId="{76C129DC-DF1E-4CBA-B945-9636D511BAAF}" type="sibTrans" cxnId="{9806B0CD-229E-4739-8D06-2C7132DB850A}">
      <dgm:prSet/>
      <dgm:spPr/>
      <dgm:t>
        <a:bodyPr/>
        <a:lstStyle/>
        <a:p>
          <a:endParaRPr lang="it-IT"/>
        </a:p>
      </dgm:t>
    </dgm:pt>
    <dgm:pt modelId="{0398BC08-7CAF-459C-BF76-19795C667166}">
      <dgm:prSet phldrT="[Testo]"/>
      <dgm:spPr/>
      <dgm:t>
        <a:bodyPr/>
        <a:lstStyle/>
        <a:p>
          <a:r>
            <a:rPr lang="it-IT" dirty="0"/>
            <a:t>REGISTRO APERTURA</a:t>
          </a:r>
        </a:p>
      </dgm:t>
    </dgm:pt>
    <dgm:pt modelId="{50F6D945-542F-459E-9B02-09D6C6820043}" type="sibTrans" cxnId="{1342B479-1000-45AA-AC49-F1AE81C19CAC}">
      <dgm:prSet/>
      <dgm:spPr/>
      <dgm:t>
        <a:bodyPr/>
        <a:lstStyle/>
        <a:p>
          <a:endParaRPr lang="it-IT"/>
        </a:p>
      </dgm:t>
    </dgm:pt>
    <dgm:pt modelId="{0759FE69-642C-4A5A-A1D7-8A359B5FDE08}" type="parTrans" cxnId="{1342B479-1000-45AA-AC49-F1AE81C19CAC}">
      <dgm:prSet/>
      <dgm:spPr/>
      <dgm:t>
        <a:bodyPr/>
        <a:lstStyle/>
        <a:p>
          <a:endParaRPr lang="it-IT"/>
        </a:p>
      </dgm:t>
    </dgm:pt>
    <dgm:pt modelId="{221D94D7-4DF6-46CC-90AB-849C05B393DB}">
      <dgm:prSet phldrT="[Testo]"/>
      <dgm:spPr/>
      <dgm:t>
        <a:bodyPr/>
        <a:lstStyle/>
        <a:p>
          <a:r>
            <a:rPr lang="it-IT" dirty="0"/>
            <a:t>REGISTRI DI CHIUSURA</a:t>
          </a:r>
        </a:p>
      </dgm:t>
    </dgm:pt>
    <dgm:pt modelId="{D82C2A4B-13DF-4EC3-B155-FCD873CD6EAA}" type="parTrans" cxnId="{DA6D28F1-ECDC-42EF-8304-A7075BA0A96F}">
      <dgm:prSet/>
      <dgm:spPr/>
      <dgm:t>
        <a:bodyPr/>
        <a:lstStyle/>
        <a:p>
          <a:endParaRPr lang="it-IT"/>
        </a:p>
      </dgm:t>
    </dgm:pt>
    <dgm:pt modelId="{05EAA13C-3360-471D-BFB4-F1F895E9FEA6}" type="sibTrans" cxnId="{DA6D28F1-ECDC-42EF-8304-A7075BA0A96F}">
      <dgm:prSet/>
      <dgm:spPr/>
      <dgm:t>
        <a:bodyPr/>
        <a:lstStyle/>
        <a:p>
          <a:endParaRPr lang="it-IT"/>
        </a:p>
      </dgm:t>
    </dgm:pt>
    <dgm:pt modelId="{FA8F24A8-2B7F-4D1A-9474-16E5EDBE5581}">
      <dgm:prSet phldrT="[Testo]" custT="1"/>
      <dgm:spPr/>
      <dgm:t>
        <a:bodyPr/>
        <a:lstStyle/>
        <a:p>
          <a:r>
            <a:rPr lang="it-IT" sz="2400" dirty="0"/>
            <a:t>a punti</a:t>
          </a:r>
        </a:p>
      </dgm:t>
    </dgm:pt>
    <dgm:pt modelId="{4B6D5CDE-1C17-47C0-9D96-C855286E4E39}" type="parTrans" cxnId="{C40ABA98-7620-4E29-8A5E-80B7E38EF604}">
      <dgm:prSet/>
      <dgm:spPr/>
      <dgm:t>
        <a:bodyPr/>
        <a:lstStyle/>
        <a:p>
          <a:endParaRPr lang="it-IT"/>
        </a:p>
      </dgm:t>
    </dgm:pt>
    <dgm:pt modelId="{E1047A06-3629-47BD-95C1-400CADA4B21C}" type="sibTrans" cxnId="{C40ABA98-7620-4E29-8A5E-80B7E38EF604}">
      <dgm:prSet/>
      <dgm:spPr/>
      <dgm:t>
        <a:bodyPr/>
        <a:lstStyle/>
        <a:p>
          <a:endParaRPr lang="it-IT"/>
        </a:p>
      </dgm:t>
    </dgm:pt>
    <dgm:pt modelId="{54C917D8-7E26-4951-A194-F79780830134}">
      <dgm:prSet phldrT="[Testo]" custT="1"/>
      <dgm:spPr/>
      <dgm:t>
        <a:bodyPr/>
        <a:lstStyle/>
        <a:p>
          <a:pPr algn="l"/>
          <a:r>
            <a:rPr lang="it-IT" sz="2400" dirty="0">
              <a:solidFill>
                <a:srgbClr val="FF0000"/>
              </a:solidFill>
            </a:rPr>
            <a:t>STAMPATI DAL PROGRAMMA MISIA</a:t>
          </a:r>
        </a:p>
      </dgm:t>
    </dgm:pt>
    <dgm:pt modelId="{E60E694C-21C5-47F2-B673-74431012C249}" type="parTrans" cxnId="{2F5EB8C2-969E-4DBB-B3FB-014B10D9670D}">
      <dgm:prSet/>
      <dgm:spPr/>
      <dgm:t>
        <a:bodyPr/>
        <a:lstStyle/>
        <a:p>
          <a:endParaRPr lang="it-IT"/>
        </a:p>
      </dgm:t>
    </dgm:pt>
    <dgm:pt modelId="{9B5A1CF1-B554-432E-B768-0E737D560540}" type="sibTrans" cxnId="{2F5EB8C2-969E-4DBB-B3FB-014B10D9670D}">
      <dgm:prSet/>
      <dgm:spPr/>
      <dgm:t>
        <a:bodyPr/>
        <a:lstStyle/>
        <a:p>
          <a:endParaRPr lang="it-IT"/>
        </a:p>
      </dgm:t>
    </dgm:pt>
    <dgm:pt modelId="{F019F12E-F069-4106-93DF-6A50371BC37E}" type="pres">
      <dgm:prSet presAssocID="{0430A356-1D63-471F-B0F3-9E619E529B7D}" presName="linear" presStyleCnt="0">
        <dgm:presLayoutVars>
          <dgm:dir/>
          <dgm:animLvl val="lvl"/>
          <dgm:resizeHandles val="exact"/>
        </dgm:presLayoutVars>
      </dgm:prSet>
      <dgm:spPr/>
      <dgm:t>
        <a:bodyPr/>
        <a:lstStyle/>
        <a:p>
          <a:endParaRPr lang="it-IT"/>
        </a:p>
      </dgm:t>
    </dgm:pt>
    <dgm:pt modelId="{B319DB96-73B3-407E-A7D8-5ADCED495C40}" type="pres">
      <dgm:prSet presAssocID="{0398BC08-7CAF-459C-BF76-19795C667166}" presName="parentLin" presStyleCnt="0"/>
      <dgm:spPr/>
    </dgm:pt>
    <dgm:pt modelId="{267211E4-5B24-419C-9DFF-90774991DEF6}" type="pres">
      <dgm:prSet presAssocID="{0398BC08-7CAF-459C-BF76-19795C667166}" presName="parentLeftMargin" presStyleLbl="node1" presStyleIdx="0" presStyleCnt="3"/>
      <dgm:spPr/>
      <dgm:t>
        <a:bodyPr/>
        <a:lstStyle/>
        <a:p>
          <a:endParaRPr lang="it-IT"/>
        </a:p>
      </dgm:t>
    </dgm:pt>
    <dgm:pt modelId="{327CBD16-A421-4943-9744-945BFF6AE317}" type="pres">
      <dgm:prSet presAssocID="{0398BC08-7CAF-459C-BF76-19795C667166}" presName="parentText" presStyleLbl="node1" presStyleIdx="0" presStyleCnt="3">
        <dgm:presLayoutVars>
          <dgm:chMax val="0"/>
          <dgm:bulletEnabled val="1"/>
        </dgm:presLayoutVars>
      </dgm:prSet>
      <dgm:spPr/>
      <dgm:t>
        <a:bodyPr/>
        <a:lstStyle/>
        <a:p>
          <a:endParaRPr lang="it-IT"/>
        </a:p>
      </dgm:t>
    </dgm:pt>
    <dgm:pt modelId="{013B60FA-08ED-4474-8F50-A4837271FB02}" type="pres">
      <dgm:prSet presAssocID="{0398BC08-7CAF-459C-BF76-19795C667166}" presName="negativeSpace" presStyleCnt="0"/>
      <dgm:spPr/>
    </dgm:pt>
    <dgm:pt modelId="{F5B99A8D-D58D-4884-9316-FAF01FCE8B71}" type="pres">
      <dgm:prSet presAssocID="{0398BC08-7CAF-459C-BF76-19795C667166}" presName="childText" presStyleLbl="conFgAcc1" presStyleIdx="0" presStyleCnt="3">
        <dgm:presLayoutVars>
          <dgm:bulletEnabled val="1"/>
        </dgm:presLayoutVars>
      </dgm:prSet>
      <dgm:spPr/>
    </dgm:pt>
    <dgm:pt modelId="{994E7AED-BA12-4D42-BC7A-2B685482FE07}" type="pres">
      <dgm:prSet presAssocID="{50F6D945-542F-459E-9B02-09D6C6820043}" presName="spaceBetweenRectangles" presStyleCnt="0"/>
      <dgm:spPr/>
    </dgm:pt>
    <dgm:pt modelId="{57F84892-1B90-4746-AF7B-4E65211DCE7A}" type="pres">
      <dgm:prSet presAssocID="{221D94D7-4DF6-46CC-90AB-849C05B393DB}" presName="parentLin" presStyleCnt="0"/>
      <dgm:spPr/>
    </dgm:pt>
    <dgm:pt modelId="{92C8AF06-32D2-4E34-9A6E-C49CDB1E26F1}" type="pres">
      <dgm:prSet presAssocID="{221D94D7-4DF6-46CC-90AB-849C05B393DB}" presName="parentLeftMargin" presStyleLbl="node1" presStyleIdx="0" presStyleCnt="3"/>
      <dgm:spPr/>
      <dgm:t>
        <a:bodyPr/>
        <a:lstStyle/>
        <a:p>
          <a:endParaRPr lang="it-IT"/>
        </a:p>
      </dgm:t>
    </dgm:pt>
    <dgm:pt modelId="{49FCDBBC-8B64-4F96-A7CB-A0F0E9D4D0F0}" type="pres">
      <dgm:prSet presAssocID="{221D94D7-4DF6-46CC-90AB-849C05B393DB}" presName="parentText" presStyleLbl="node1" presStyleIdx="1" presStyleCnt="3">
        <dgm:presLayoutVars>
          <dgm:chMax val="0"/>
          <dgm:bulletEnabled val="1"/>
        </dgm:presLayoutVars>
      </dgm:prSet>
      <dgm:spPr/>
      <dgm:t>
        <a:bodyPr/>
        <a:lstStyle/>
        <a:p>
          <a:endParaRPr lang="it-IT"/>
        </a:p>
      </dgm:t>
    </dgm:pt>
    <dgm:pt modelId="{FE4E03CD-4E65-4E6E-B016-C12EF40A4BD7}" type="pres">
      <dgm:prSet presAssocID="{221D94D7-4DF6-46CC-90AB-849C05B393DB}" presName="negativeSpace" presStyleCnt="0"/>
      <dgm:spPr/>
    </dgm:pt>
    <dgm:pt modelId="{FBB7A549-5777-4273-BA09-60E3FAB00302}" type="pres">
      <dgm:prSet presAssocID="{221D94D7-4DF6-46CC-90AB-849C05B393DB}" presName="childText" presStyleLbl="conFgAcc1" presStyleIdx="1" presStyleCnt="3">
        <dgm:presLayoutVars>
          <dgm:bulletEnabled val="1"/>
        </dgm:presLayoutVars>
      </dgm:prSet>
      <dgm:spPr/>
      <dgm:t>
        <a:bodyPr/>
        <a:lstStyle/>
        <a:p>
          <a:endParaRPr lang="it-IT"/>
        </a:p>
      </dgm:t>
    </dgm:pt>
    <dgm:pt modelId="{74C19E4C-07AD-4970-AD09-61606268F75D}" type="pres">
      <dgm:prSet presAssocID="{05EAA13C-3360-471D-BFB4-F1F895E9FEA6}" presName="spaceBetweenRectangles" presStyleCnt="0"/>
      <dgm:spPr/>
    </dgm:pt>
    <dgm:pt modelId="{E7DEA47E-7126-40C4-A0EA-ACFAA3BFC761}" type="pres">
      <dgm:prSet presAssocID="{54C917D8-7E26-4951-A194-F79780830134}" presName="parentLin" presStyleCnt="0"/>
      <dgm:spPr/>
    </dgm:pt>
    <dgm:pt modelId="{EBE89F37-DC20-46A9-9BE4-EE7E68F34616}" type="pres">
      <dgm:prSet presAssocID="{54C917D8-7E26-4951-A194-F79780830134}" presName="parentLeftMargin" presStyleLbl="node1" presStyleIdx="1" presStyleCnt="3"/>
      <dgm:spPr/>
      <dgm:t>
        <a:bodyPr/>
        <a:lstStyle/>
        <a:p>
          <a:endParaRPr lang="it-IT"/>
        </a:p>
      </dgm:t>
    </dgm:pt>
    <dgm:pt modelId="{BD3A94EF-78E9-4EE3-9895-EA61CFB504C8}" type="pres">
      <dgm:prSet presAssocID="{54C917D8-7E26-4951-A194-F79780830134}" presName="parentText" presStyleLbl="node1" presStyleIdx="2" presStyleCnt="3" custScaleX="116070">
        <dgm:presLayoutVars>
          <dgm:chMax val="0"/>
          <dgm:bulletEnabled val="1"/>
        </dgm:presLayoutVars>
      </dgm:prSet>
      <dgm:spPr/>
      <dgm:t>
        <a:bodyPr/>
        <a:lstStyle/>
        <a:p>
          <a:endParaRPr lang="it-IT"/>
        </a:p>
      </dgm:t>
    </dgm:pt>
    <dgm:pt modelId="{1B8B2F0E-E219-40B2-9CF8-9025AABF986B}" type="pres">
      <dgm:prSet presAssocID="{54C917D8-7E26-4951-A194-F79780830134}" presName="negativeSpace" presStyleCnt="0"/>
      <dgm:spPr/>
    </dgm:pt>
    <dgm:pt modelId="{97228890-817F-42FD-AB19-538336B31941}" type="pres">
      <dgm:prSet presAssocID="{54C917D8-7E26-4951-A194-F79780830134}" presName="childText" presStyleLbl="conFgAcc1" presStyleIdx="2" presStyleCnt="3">
        <dgm:presLayoutVars>
          <dgm:bulletEnabled val="1"/>
        </dgm:presLayoutVars>
      </dgm:prSet>
      <dgm:spPr/>
    </dgm:pt>
  </dgm:ptLst>
  <dgm:cxnLst>
    <dgm:cxn modelId="{86D7325A-51A7-4A8C-A5CE-353A91559412}" type="presOf" srcId="{FA8F24A8-2B7F-4D1A-9474-16E5EDBE5581}" destId="{FBB7A549-5777-4273-BA09-60E3FAB00302}" srcOrd="0" destOrd="0" presId="urn:microsoft.com/office/officeart/2005/8/layout/list1"/>
    <dgm:cxn modelId="{2F5EB8C2-969E-4DBB-B3FB-014B10D9670D}" srcId="{0430A356-1D63-471F-B0F3-9E619E529B7D}" destId="{54C917D8-7E26-4951-A194-F79780830134}" srcOrd="2" destOrd="0" parTransId="{E60E694C-21C5-47F2-B673-74431012C249}" sibTransId="{9B5A1CF1-B554-432E-B768-0E737D560540}"/>
    <dgm:cxn modelId="{A964E13E-6CE6-42DD-9D3F-0CF4F65CA132}" type="presOf" srcId="{54C917D8-7E26-4951-A194-F79780830134}" destId="{BD3A94EF-78E9-4EE3-9895-EA61CFB504C8}" srcOrd="1" destOrd="0" presId="urn:microsoft.com/office/officeart/2005/8/layout/list1"/>
    <dgm:cxn modelId="{1342B479-1000-45AA-AC49-F1AE81C19CAC}" srcId="{0430A356-1D63-471F-B0F3-9E619E529B7D}" destId="{0398BC08-7CAF-459C-BF76-19795C667166}" srcOrd="0" destOrd="0" parTransId="{0759FE69-642C-4A5A-A1D7-8A359B5FDE08}" sibTransId="{50F6D945-542F-459E-9B02-09D6C6820043}"/>
    <dgm:cxn modelId="{0A581307-9DDA-4D49-880C-2C8491011F6D}" type="presOf" srcId="{54C917D8-7E26-4951-A194-F79780830134}" destId="{EBE89F37-DC20-46A9-9BE4-EE7E68F34616}" srcOrd="0" destOrd="0" presId="urn:microsoft.com/office/officeart/2005/8/layout/list1"/>
    <dgm:cxn modelId="{9B079A61-9B6A-48A2-A875-A0C5179D66F1}" type="presOf" srcId="{0430A356-1D63-471F-B0F3-9E619E529B7D}" destId="{F019F12E-F069-4106-93DF-6A50371BC37E}" srcOrd="0" destOrd="0" presId="urn:microsoft.com/office/officeart/2005/8/layout/list1"/>
    <dgm:cxn modelId="{0DFAD8CF-EF9C-4761-A416-3F66D72A6AE2}" type="presOf" srcId="{221D94D7-4DF6-46CC-90AB-849C05B393DB}" destId="{92C8AF06-32D2-4E34-9A6E-C49CDB1E26F1}" srcOrd="0" destOrd="0" presId="urn:microsoft.com/office/officeart/2005/8/layout/list1"/>
    <dgm:cxn modelId="{DA6D28F1-ECDC-42EF-8304-A7075BA0A96F}" srcId="{0430A356-1D63-471F-B0F3-9E619E529B7D}" destId="{221D94D7-4DF6-46CC-90AB-849C05B393DB}" srcOrd="1" destOrd="0" parTransId="{D82C2A4B-13DF-4EC3-B155-FCD873CD6EAA}" sibTransId="{05EAA13C-3360-471D-BFB4-F1F895E9FEA6}"/>
    <dgm:cxn modelId="{4D684745-75BE-4246-8A54-27CB4C136DEB}" type="presOf" srcId="{73436820-94E2-4B67-A644-361226F3592E}" destId="{FBB7A549-5777-4273-BA09-60E3FAB00302}" srcOrd="0" destOrd="1" presId="urn:microsoft.com/office/officeart/2005/8/layout/list1"/>
    <dgm:cxn modelId="{9806B0CD-229E-4739-8D06-2C7132DB850A}" srcId="{221D94D7-4DF6-46CC-90AB-849C05B393DB}" destId="{73436820-94E2-4B67-A644-361226F3592E}" srcOrd="1" destOrd="0" parTransId="{E194C231-EF28-42D3-94A0-A75FB89E9DCE}" sibTransId="{76C129DC-DF1E-4CBA-B945-9636D511BAAF}"/>
    <dgm:cxn modelId="{DE59446A-F2F0-4E16-8A46-278A99ADD548}" type="presOf" srcId="{221D94D7-4DF6-46CC-90AB-849C05B393DB}" destId="{49FCDBBC-8B64-4F96-A7CB-A0F0E9D4D0F0}" srcOrd="1" destOrd="0" presId="urn:microsoft.com/office/officeart/2005/8/layout/list1"/>
    <dgm:cxn modelId="{69376839-BDFF-4DB2-9F8A-C9BE8D48CF55}" type="presOf" srcId="{0398BC08-7CAF-459C-BF76-19795C667166}" destId="{327CBD16-A421-4943-9744-945BFF6AE317}" srcOrd="1" destOrd="0" presId="urn:microsoft.com/office/officeart/2005/8/layout/list1"/>
    <dgm:cxn modelId="{C40ABA98-7620-4E29-8A5E-80B7E38EF604}" srcId="{221D94D7-4DF6-46CC-90AB-849C05B393DB}" destId="{FA8F24A8-2B7F-4D1A-9474-16E5EDBE5581}" srcOrd="0" destOrd="0" parTransId="{4B6D5CDE-1C17-47C0-9D96-C855286E4E39}" sibTransId="{E1047A06-3629-47BD-95C1-400CADA4B21C}"/>
    <dgm:cxn modelId="{AF40D610-2888-4BC5-96B5-1F4DB366DCD3}" type="presOf" srcId="{0398BC08-7CAF-459C-BF76-19795C667166}" destId="{267211E4-5B24-419C-9DFF-90774991DEF6}" srcOrd="0" destOrd="0" presId="urn:microsoft.com/office/officeart/2005/8/layout/list1"/>
    <dgm:cxn modelId="{C9D92AFA-0064-4D2B-A60A-69FBA5F0C2A5}" type="presParOf" srcId="{F019F12E-F069-4106-93DF-6A50371BC37E}" destId="{B319DB96-73B3-407E-A7D8-5ADCED495C40}" srcOrd="0" destOrd="0" presId="urn:microsoft.com/office/officeart/2005/8/layout/list1"/>
    <dgm:cxn modelId="{E5470E55-4C57-4AF8-B20B-A41AD235A98B}" type="presParOf" srcId="{B319DB96-73B3-407E-A7D8-5ADCED495C40}" destId="{267211E4-5B24-419C-9DFF-90774991DEF6}" srcOrd="0" destOrd="0" presId="urn:microsoft.com/office/officeart/2005/8/layout/list1"/>
    <dgm:cxn modelId="{A5C1F864-0DF0-4CEE-8BA2-4B8FED086157}" type="presParOf" srcId="{B319DB96-73B3-407E-A7D8-5ADCED495C40}" destId="{327CBD16-A421-4943-9744-945BFF6AE317}" srcOrd="1" destOrd="0" presId="urn:microsoft.com/office/officeart/2005/8/layout/list1"/>
    <dgm:cxn modelId="{4C4FE752-6EEB-4C8C-9428-F931ED78D1B7}" type="presParOf" srcId="{F019F12E-F069-4106-93DF-6A50371BC37E}" destId="{013B60FA-08ED-4474-8F50-A4837271FB02}" srcOrd="1" destOrd="0" presId="urn:microsoft.com/office/officeart/2005/8/layout/list1"/>
    <dgm:cxn modelId="{49D80F6D-950A-4088-A24A-06D29641C9C8}" type="presParOf" srcId="{F019F12E-F069-4106-93DF-6A50371BC37E}" destId="{F5B99A8D-D58D-4884-9316-FAF01FCE8B71}" srcOrd="2" destOrd="0" presId="urn:microsoft.com/office/officeart/2005/8/layout/list1"/>
    <dgm:cxn modelId="{369DF3D7-F5E8-42BA-AB25-6250DCA52BF6}" type="presParOf" srcId="{F019F12E-F069-4106-93DF-6A50371BC37E}" destId="{994E7AED-BA12-4D42-BC7A-2B685482FE07}" srcOrd="3" destOrd="0" presId="urn:microsoft.com/office/officeart/2005/8/layout/list1"/>
    <dgm:cxn modelId="{89591EEA-18BD-49B8-8D06-50D3C82ECF0B}" type="presParOf" srcId="{F019F12E-F069-4106-93DF-6A50371BC37E}" destId="{57F84892-1B90-4746-AF7B-4E65211DCE7A}" srcOrd="4" destOrd="0" presId="urn:microsoft.com/office/officeart/2005/8/layout/list1"/>
    <dgm:cxn modelId="{20173F01-91A7-4D5B-B7F7-F8BF817A84B9}" type="presParOf" srcId="{57F84892-1B90-4746-AF7B-4E65211DCE7A}" destId="{92C8AF06-32D2-4E34-9A6E-C49CDB1E26F1}" srcOrd="0" destOrd="0" presId="urn:microsoft.com/office/officeart/2005/8/layout/list1"/>
    <dgm:cxn modelId="{60718F42-651F-4210-A74A-5CBDB5C8C651}" type="presParOf" srcId="{57F84892-1B90-4746-AF7B-4E65211DCE7A}" destId="{49FCDBBC-8B64-4F96-A7CB-A0F0E9D4D0F0}" srcOrd="1" destOrd="0" presId="urn:microsoft.com/office/officeart/2005/8/layout/list1"/>
    <dgm:cxn modelId="{0F8E49ED-C530-4F0A-B842-DD7FA95A33BD}" type="presParOf" srcId="{F019F12E-F069-4106-93DF-6A50371BC37E}" destId="{FE4E03CD-4E65-4E6E-B016-C12EF40A4BD7}" srcOrd="5" destOrd="0" presId="urn:microsoft.com/office/officeart/2005/8/layout/list1"/>
    <dgm:cxn modelId="{8BF57DB1-7A5E-4873-9293-87A93867E353}" type="presParOf" srcId="{F019F12E-F069-4106-93DF-6A50371BC37E}" destId="{FBB7A549-5777-4273-BA09-60E3FAB00302}" srcOrd="6" destOrd="0" presId="urn:microsoft.com/office/officeart/2005/8/layout/list1"/>
    <dgm:cxn modelId="{8737CC90-44A3-4BAA-91DF-A56E8167A645}" type="presParOf" srcId="{F019F12E-F069-4106-93DF-6A50371BC37E}" destId="{74C19E4C-07AD-4970-AD09-61606268F75D}" srcOrd="7" destOrd="0" presId="urn:microsoft.com/office/officeart/2005/8/layout/list1"/>
    <dgm:cxn modelId="{697D75AB-EFE2-4325-8278-04E97C2B39DD}" type="presParOf" srcId="{F019F12E-F069-4106-93DF-6A50371BC37E}" destId="{E7DEA47E-7126-40C4-A0EA-ACFAA3BFC761}" srcOrd="8" destOrd="0" presId="urn:microsoft.com/office/officeart/2005/8/layout/list1"/>
    <dgm:cxn modelId="{5BC5605E-6192-4E1F-80C7-4DC5D951A6DB}" type="presParOf" srcId="{E7DEA47E-7126-40C4-A0EA-ACFAA3BFC761}" destId="{EBE89F37-DC20-46A9-9BE4-EE7E68F34616}" srcOrd="0" destOrd="0" presId="urn:microsoft.com/office/officeart/2005/8/layout/list1"/>
    <dgm:cxn modelId="{997ECD5B-BF09-4372-A81B-BDBD923D5B94}" type="presParOf" srcId="{E7DEA47E-7126-40C4-A0EA-ACFAA3BFC761}" destId="{BD3A94EF-78E9-4EE3-9895-EA61CFB504C8}" srcOrd="1" destOrd="0" presId="urn:microsoft.com/office/officeart/2005/8/layout/list1"/>
    <dgm:cxn modelId="{A8D9F12D-E518-4E24-B371-F395653C5B9C}" type="presParOf" srcId="{F019F12E-F069-4106-93DF-6A50371BC37E}" destId="{1B8B2F0E-E219-40B2-9CF8-9025AABF986B}" srcOrd="9" destOrd="0" presId="urn:microsoft.com/office/officeart/2005/8/layout/list1"/>
    <dgm:cxn modelId="{E42FB514-3E5D-4ADB-8735-CEE9B6AA19BF}" type="presParOf" srcId="{F019F12E-F069-4106-93DF-6A50371BC37E}" destId="{97228890-817F-42FD-AB19-538336B3194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30A356-1D63-471F-B0F3-9E619E529B7D}" type="doc">
      <dgm:prSet loTypeId="urn:microsoft.com/office/officeart/2005/8/layout/hierarchy4" loCatId="list" qsTypeId="urn:microsoft.com/office/officeart/2005/8/quickstyle/3d3" qsCatId="3D" csTypeId="urn:microsoft.com/office/officeart/2005/8/colors/accent1_2" csCatId="accent1" phldr="1"/>
      <dgm:spPr/>
      <dgm:t>
        <a:bodyPr/>
        <a:lstStyle/>
        <a:p>
          <a:endParaRPr lang="it-IT"/>
        </a:p>
      </dgm:t>
    </dgm:pt>
    <dgm:pt modelId="{0398BC08-7CAF-459C-BF76-19795C667166}">
      <dgm:prSet phldrT="[Testo]" custT="1"/>
      <dgm:spPr/>
      <dgm:t>
        <a:bodyPr/>
        <a:lstStyle/>
        <a:p>
          <a:pPr algn="ctr"/>
          <a:r>
            <a:rPr lang="it-IT" sz="1800" b="1" dirty="0"/>
            <a:t>MANDATO DI PATROCINIO</a:t>
          </a:r>
        </a:p>
        <a:p>
          <a:pPr algn="ctr"/>
          <a:r>
            <a:rPr lang="it-IT" sz="1800" b="1" dirty="0"/>
            <a:t>dettagliatamente compilato)</a:t>
          </a:r>
          <a:endParaRPr lang="it-IT" sz="6600" dirty="0"/>
        </a:p>
      </dgm:t>
    </dgm:pt>
    <dgm:pt modelId="{0759FE69-642C-4A5A-A1D7-8A359B5FDE08}" type="parTrans" cxnId="{1342B479-1000-45AA-AC49-F1AE81C19CAC}">
      <dgm:prSet/>
      <dgm:spPr/>
      <dgm:t>
        <a:bodyPr/>
        <a:lstStyle/>
        <a:p>
          <a:endParaRPr lang="it-IT"/>
        </a:p>
      </dgm:t>
    </dgm:pt>
    <dgm:pt modelId="{50F6D945-542F-459E-9B02-09D6C6820043}" type="sibTrans" cxnId="{1342B479-1000-45AA-AC49-F1AE81C19CAC}">
      <dgm:prSet/>
      <dgm:spPr/>
      <dgm:t>
        <a:bodyPr/>
        <a:lstStyle/>
        <a:p>
          <a:endParaRPr lang="it-IT"/>
        </a:p>
      </dgm:t>
    </dgm:pt>
    <dgm:pt modelId="{48B0188C-81F2-463F-BF6D-86CD491B2294}">
      <dgm:prSet phldrT="[Testo]" custT="1"/>
      <dgm:spPr/>
      <dgm:t>
        <a:bodyPr/>
        <a:lstStyle/>
        <a:p>
          <a:pPr algn="l"/>
          <a:r>
            <a:rPr lang="it-IT" sz="1200" b="1"/>
            <a:t>ATTESTATO E/O RICEVUTA DI  PRESENTAZIONE (numero protocollo ente);</a:t>
          </a:r>
          <a:endParaRPr lang="it-IT" sz="1200" dirty="0"/>
        </a:p>
      </dgm:t>
    </dgm:pt>
    <dgm:pt modelId="{72A6CF1A-63C1-4F5A-BD24-75F31DAF1F6C}" type="parTrans" cxnId="{780D8F9B-9BD6-4AF4-BD2E-F166C457D65D}">
      <dgm:prSet/>
      <dgm:spPr/>
      <dgm:t>
        <a:bodyPr/>
        <a:lstStyle/>
        <a:p>
          <a:endParaRPr lang="it-IT"/>
        </a:p>
      </dgm:t>
    </dgm:pt>
    <dgm:pt modelId="{78F4624A-2B0A-433D-95A9-B0F4AC7FB0C7}" type="sibTrans" cxnId="{780D8F9B-9BD6-4AF4-BD2E-F166C457D65D}">
      <dgm:prSet/>
      <dgm:spPr/>
      <dgm:t>
        <a:bodyPr/>
        <a:lstStyle/>
        <a:p>
          <a:endParaRPr lang="it-IT"/>
        </a:p>
      </dgm:t>
    </dgm:pt>
    <dgm:pt modelId="{66949AB4-5EC8-4B32-8645-AFD37D2D8B73}">
      <dgm:prSet phldrT="[Testo]" custT="1"/>
      <dgm:spPr/>
      <dgm:t>
        <a:bodyPr/>
        <a:lstStyle/>
        <a:p>
          <a:pPr algn="ctr"/>
          <a:r>
            <a:rPr lang="it-IT" sz="1200" b="1"/>
            <a:t>DOCUMENTO DI RICONOSCIMENTO</a:t>
          </a:r>
          <a:endParaRPr lang="it-IT" sz="1200" dirty="0"/>
        </a:p>
      </dgm:t>
    </dgm:pt>
    <dgm:pt modelId="{748FF9C8-C2B3-4104-B2BA-6E3EFA47B23D}" type="parTrans" cxnId="{275C5425-28FB-4EAC-B8FA-C1CFB47843C0}">
      <dgm:prSet/>
      <dgm:spPr/>
      <dgm:t>
        <a:bodyPr/>
        <a:lstStyle/>
        <a:p>
          <a:endParaRPr lang="it-IT"/>
        </a:p>
      </dgm:t>
    </dgm:pt>
    <dgm:pt modelId="{AE122867-73B7-4B48-B76D-F9DBEB78F185}" type="sibTrans" cxnId="{275C5425-28FB-4EAC-B8FA-C1CFB47843C0}">
      <dgm:prSet/>
      <dgm:spPr/>
      <dgm:t>
        <a:bodyPr/>
        <a:lstStyle/>
        <a:p>
          <a:endParaRPr lang="it-IT"/>
        </a:p>
      </dgm:t>
    </dgm:pt>
    <dgm:pt modelId="{53234FBD-DE4F-44EF-B985-C54F2FCCF9B9}">
      <dgm:prSet phldrT="[Testo]" custT="1"/>
      <dgm:spPr/>
      <dgm:t>
        <a:bodyPr/>
        <a:lstStyle/>
        <a:p>
          <a:pPr algn="l"/>
          <a:r>
            <a:rPr lang="it-IT" sz="1200" b="1"/>
            <a:t>DOCUMENTAZIONE PRODOTTA DURANTE L’ITER  PROCEDURALE</a:t>
          </a:r>
          <a:endParaRPr lang="it-IT" sz="1200" dirty="0"/>
        </a:p>
      </dgm:t>
    </dgm:pt>
    <dgm:pt modelId="{631F3FEF-B260-4466-AF08-2D4631FB9C0A}" type="parTrans" cxnId="{0825E09D-9FDC-436D-9744-870363838A2E}">
      <dgm:prSet/>
      <dgm:spPr/>
      <dgm:t>
        <a:bodyPr/>
        <a:lstStyle/>
        <a:p>
          <a:endParaRPr lang="it-IT"/>
        </a:p>
      </dgm:t>
    </dgm:pt>
    <dgm:pt modelId="{E70F6357-8CA7-41E1-9639-6D014D9FB70F}" type="sibTrans" cxnId="{0825E09D-9FDC-436D-9744-870363838A2E}">
      <dgm:prSet/>
      <dgm:spPr/>
      <dgm:t>
        <a:bodyPr/>
        <a:lstStyle/>
        <a:p>
          <a:endParaRPr lang="it-IT"/>
        </a:p>
      </dgm:t>
    </dgm:pt>
    <dgm:pt modelId="{01295526-28AC-4869-BCAC-FD579DEF6315}">
      <dgm:prSet phldrT="[Testo]" custT="1"/>
      <dgm:spPr/>
      <dgm:t>
        <a:bodyPr/>
        <a:lstStyle/>
        <a:p>
          <a:pPr algn="l"/>
          <a:r>
            <a:rPr lang="it-IT" sz="1200" b="1" u="none"/>
            <a:t>COMUNICAZIONE  LIQUIDAZIONE </a:t>
          </a:r>
        </a:p>
        <a:p>
          <a:pPr algn="l"/>
          <a:r>
            <a:rPr lang="it-IT" sz="1400" b="1"/>
            <a:t>( es. :TE08)</a:t>
          </a:r>
          <a:endParaRPr lang="it-IT" sz="1400" dirty="0"/>
        </a:p>
      </dgm:t>
    </dgm:pt>
    <dgm:pt modelId="{92F632F6-19F5-4445-AA29-507CB20EC2D8}" type="parTrans" cxnId="{464297C2-3DF9-44E3-B465-636B7AA3DDF5}">
      <dgm:prSet/>
      <dgm:spPr/>
      <dgm:t>
        <a:bodyPr/>
        <a:lstStyle/>
        <a:p>
          <a:endParaRPr lang="it-IT"/>
        </a:p>
      </dgm:t>
    </dgm:pt>
    <dgm:pt modelId="{1383EF3C-A9A5-49E1-A803-C22BC35AE1B1}" type="sibTrans" cxnId="{464297C2-3DF9-44E3-B465-636B7AA3DDF5}">
      <dgm:prSet/>
      <dgm:spPr/>
      <dgm:t>
        <a:bodyPr/>
        <a:lstStyle/>
        <a:p>
          <a:endParaRPr lang="it-IT"/>
        </a:p>
      </dgm:t>
    </dgm:pt>
    <dgm:pt modelId="{40959E36-10FA-42AA-A786-B647ACA1618A}" type="pres">
      <dgm:prSet presAssocID="{0430A356-1D63-471F-B0F3-9E619E529B7D}" presName="Name0" presStyleCnt="0">
        <dgm:presLayoutVars>
          <dgm:chPref val="1"/>
          <dgm:dir/>
          <dgm:animOne val="branch"/>
          <dgm:animLvl val="lvl"/>
          <dgm:resizeHandles/>
        </dgm:presLayoutVars>
      </dgm:prSet>
      <dgm:spPr/>
      <dgm:t>
        <a:bodyPr/>
        <a:lstStyle/>
        <a:p>
          <a:endParaRPr lang="it-IT"/>
        </a:p>
      </dgm:t>
    </dgm:pt>
    <dgm:pt modelId="{24D95579-8449-43A1-AB64-4B9346FAEB37}" type="pres">
      <dgm:prSet presAssocID="{0398BC08-7CAF-459C-BF76-19795C667166}" presName="vertOne" presStyleCnt="0"/>
      <dgm:spPr/>
    </dgm:pt>
    <dgm:pt modelId="{C65DBC16-0B03-482D-887A-1438E71EC911}" type="pres">
      <dgm:prSet presAssocID="{0398BC08-7CAF-459C-BF76-19795C667166}" presName="txOne" presStyleLbl="node0" presStyleIdx="0" presStyleCnt="1" custScaleX="100032" custScaleY="97783" custLinFactNeighborX="935" custLinFactNeighborY="-409">
        <dgm:presLayoutVars>
          <dgm:chPref val="3"/>
        </dgm:presLayoutVars>
      </dgm:prSet>
      <dgm:spPr/>
      <dgm:t>
        <a:bodyPr/>
        <a:lstStyle/>
        <a:p>
          <a:endParaRPr lang="it-IT"/>
        </a:p>
      </dgm:t>
    </dgm:pt>
    <dgm:pt modelId="{4221FB75-F52F-4EC7-8A5E-81F8B53426CD}" type="pres">
      <dgm:prSet presAssocID="{0398BC08-7CAF-459C-BF76-19795C667166}" presName="parTransOne" presStyleCnt="0"/>
      <dgm:spPr/>
    </dgm:pt>
    <dgm:pt modelId="{4A2A0690-54E4-44EC-B498-5EFC8F8A93C8}" type="pres">
      <dgm:prSet presAssocID="{0398BC08-7CAF-459C-BF76-19795C667166}" presName="horzOne" presStyleCnt="0"/>
      <dgm:spPr/>
    </dgm:pt>
    <dgm:pt modelId="{E8EC976C-36DB-4A4F-8991-967BD9968409}" type="pres">
      <dgm:prSet presAssocID="{66949AB4-5EC8-4B32-8645-AFD37D2D8B73}" presName="vertTwo" presStyleCnt="0"/>
      <dgm:spPr/>
    </dgm:pt>
    <dgm:pt modelId="{DA54F572-C953-415A-BD12-5A9C9A452C6F}" type="pres">
      <dgm:prSet presAssocID="{66949AB4-5EC8-4B32-8645-AFD37D2D8B73}" presName="txTwo" presStyleLbl="node2" presStyleIdx="0" presStyleCnt="4">
        <dgm:presLayoutVars>
          <dgm:chPref val="3"/>
        </dgm:presLayoutVars>
      </dgm:prSet>
      <dgm:spPr/>
      <dgm:t>
        <a:bodyPr/>
        <a:lstStyle/>
        <a:p>
          <a:endParaRPr lang="it-IT"/>
        </a:p>
      </dgm:t>
    </dgm:pt>
    <dgm:pt modelId="{1178C0B6-6F0A-4F0E-B159-410AFF9B7E22}" type="pres">
      <dgm:prSet presAssocID="{66949AB4-5EC8-4B32-8645-AFD37D2D8B73}" presName="horzTwo" presStyleCnt="0"/>
      <dgm:spPr/>
    </dgm:pt>
    <dgm:pt modelId="{0F9CD5C4-6D94-4F68-A529-0D3A449BDB10}" type="pres">
      <dgm:prSet presAssocID="{AE122867-73B7-4B48-B76D-F9DBEB78F185}" presName="sibSpaceTwo" presStyleCnt="0"/>
      <dgm:spPr/>
    </dgm:pt>
    <dgm:pt modelId="{52D9FFF5-F23B-4C4E-984A-5D263A828D4C}" type="pres">
      <dgm:prSet presAssocID="{48B0188C-81F2-463F-BF6D-86CD491B2294}" presName="vertTwo" presStyleCnt="0"/>
      <dgm:spPr/>
    </dgm:pt>
    <dgm:pt modelId="{77D9B151-5772-4F4B-811F-CE41857073D1}" type="pres">
      <dgm:prSet presAssocID="{48B0188C-81F2-463F-BF6D-86CD491B2294}" presName="txTwo" presStyleLbl="node2" presStyleIdx="1" presStyleCnt="4">
        <dgm:presLayoutVars>
          <dgm:chPref val="3"/>
        </dgm:presLayoutVars>
      </dgm:prSet>
      <dgm:spPr/>
      <dgm:t>
        <a:bodyPr/>
        <a:lstStyle/>
        <a:p>
          <a:endParaRPr lang="it-IT"/>
        </a:p>
      </dgm:t>
    </dgm:pt>
    <dgm:pt modelId="{F1539163-1ED1-49E0-823C-B99CB1602027}" type="pres">
      <dgm:prSet presAssocID="{48B0188C-81F2-463F-BF6D-86CD491B2294}" presName="horzTwo" presStyleCnt="0"/>
      <dgm:spPr/>
    </dgm:pt>
    <dgm:pt modelId="{20423CAA-A89D-4CCF-9A7E-FD55DF743983}" type="pres">
      <dgm:prSet presAssocID="{78F4624A-2B0A-433D-95A9-B0F4AC7FB0C7}" presName="sibSpaceTwo" presStyleCnt="0"/>
      <dgm:spPr/>
    </dgm:pt>
    <dgm:pt modelId="{B5192488-C325-4083-93CA-02C9C75C2537}" type="pres">
      <dgm:prSet presAssocID="{53234FBD-DE4F-44EF-B985-C54F2FCCF9B9}" presName="vertTwo" presStyleCnt="0"/>
      <dgm:spPr/>
    </dgm:pt>
    <dgm:pt modelId="{6549779E-6EF4-4EEF-9E57-538D71276038}" type="pres">
      <dgm:prSet presAssocID="{53234FBD-DE4F-44EF-B985-C54F2FCCF9B9}" presName="txTwo" presStyleLbl="node2" presStyleIdx="2" presStyleCnt="4" custLinFactNeighborX="-758" custLinFactNeighborY="1152">
        <dgm:presLayoutVars>
          <dgm:chPref val="3"/>
        </dgm:presLayoutVars>
      </dgm:prSet>
      <dgm:spPr/>
      <dgm:t>
        <a:bodyPr/>
        <a:lstStyle/>
        <a:p>
          <a:endParaRPr lang="it-IT"/>
        </a:p>
      </dgm:t>
    </dgm:pt>
    <dgm:pt modelId="{8AAA51F1-8397-47B6-B940-49F666CF2809}" type="pres">
      <dgm:prSet presAssocID="{53234FBD-DE4F-44EF-B985-C54F2FCCF9B9}" presName="horzTwo" presStyleCnt="0"/>
      <dgm:spPr/>
    </dgm:pt>
    <dgm:pt modelId="{09E7AC95-95FE-4310-9E1E-8D9F868F1969}" type="pres">
      <dgm:prSet presAssocID="{E70F6357-8CA7-41E1-9639-6D014D9FB70F}" presName="sibSpaceTwo" presStyleCnt="0"/>
      <dgm:spPr/>
    </dgm:pt>
    <dgm:pt modelId="{9789955C-311B-410F-9D77-3CE3FA52F52C}" type="pres">
      <dgm:prSet presAssocID="{01295526-28AC-4869-BCAC-FD579DEF6315}" presName="vertTwo" presStyleCnt="0"/>
      <dgm:spPr/>
    </dgm:pt>
    <dgm:pt modelId="{6EB3F05A-22DA-4AF1-8E46-B55830A24C83}" type="pres">
      <dgm:prSet presAssocID="{01295526-28AC-4869-BCAC-FD579DEF6315}" presName="txTwo" presStyleLbl="node2" presStyleIdx="3" presStyleCnt="4" custLinFactNeighborX="-542" custLinFactNeighborY="-35">
        <dgm:presLayoutVars>
          <dgm:chPref val="3"/>
        </dgm:presLayoutVars>
      </dgm:prSet>
      <dgm:spPr/>
      <dgm:t>
        <a:bodyPr/>
        <a:lstStyle/>
        <a:p>
          <a:endParaRPr lang="it-IT"/>
        </a:p>
      </dgm:t>
    </dgm:pt>
    <dgm:pt modelId="{4F68F77A-BFAE-4868-AD5C-7AEB71054C1B}" type="pres">
      <dgm:prSet presAssocID="{01295526-28AC-4869-BCAC-FD579DEF6315}" presName="horzTwo" presStyleCnt="0"/>
      <dgm:spPr/>
    </dgm:pt>
  </dgm:ptLst>
  <dgm:cxnLst>
    <dgm:cxn modelId="{275C5425-28FB-4EAC-B8FA-C1CFB47843C0}" srcId="{0398BC08-7CAF-459C-BF76-19795C667166}" destId="{66949AB4-5EC8-4B32-8645-AFD37D2D8B73}" srcOrd="0" destOrd="0" parTransId="{748FF9C8-C2B3-4104-B2BA-6E3EFA47B23D}" sibTransId="{AE122867-73B7-4B48-B76D-F9DBEB78F185}"/>
    <dgm:cxn modelId="{19C7357A-399E-498B-AFB3-E9C2F2271CB5}" type="presOf" srcId="{66949AB4-5EC8-4B32-8645-AFD37D2D8B73}" destId="{DA54F572-C953-415A-BD12-5A9C9A452C6F}" srcOrd="0" destOrd="0" presId="urn:microsoft.com/office/officeart/2005/8/layout/hierarchy4"/>
    <dgm:cxn modelId="{780D8F9B-9BD6-4AF4-BD2E-F166C457D65D}" srcId="{0398BC08-7CAF-459C-BF76-19795C667166}" destId="{48B0188C-81F2-463F-BF6D-86CD491B2294}" srcOrd="1" destOrd="0" parTransId="{72A6CF1A-63C1-4F5A-BD24-75F31DAF1F6C}" sibTransId="{78F4624A-2B0A-433D-95A9-B0F4AC7FB0C7}"/>
    <dgm:cxn modelId="{A1CFBEFD-BE68-40EA-84E8-782FE411B671}" type="presOf" srcId="{53234FBD-DE4F-44EF-B985-C54F2FCCF9B9}" destId="{6549779E-6EF4-4EEF-9E57-538D71276038}" srcOrd="0" destOrd="0" presId="urn:microsoft.com/office/officeart/2005/8/layout/hierarchy4"/>
    <dgm:cxn modelId="{1342B479-1000-45AA-AC49-F1AE81C19CAC}" srcId="{0430A356-1D63-471F-B0F3-9E619E529B7D}" destId="{0398BC08-7CAF-459C-BF76-19795C667166}" srcOrd="0" destOrd="0" parTransId="{0759FE69-642C-4A5A-A1D7-8A359B5FDE08}" sibTransId="{50F6D945-542F-459E-9B02-09D6C6820043}"/>
    <dgm:cxn modelId="{7036FF4A-F822-4DAB-A2D6-6AEA10152A0F}" type="presOf" srcId="{0430A356-1D63-471F-B0F3-9E619E529B7D}" destId="{40959E36-10FA-42AA-A786-B647ACA1618A}" srcOrd="0" destOrd="0" presId="urn:microsoft.com/office/officeart/2005/8/layout/hierarchy4"/>
    <dgm:cxn modelId="{C195C520-D2B3-430E-89F5-041A9553BEEA}" type="presOf" srcId="{01295526-28AC-4869-BCAC-FD579DEF6315}" destId="{6EB3F05A-22DA-4AF1-8E46-B55830A24C83}" srcOrd="0" destOrd="0" presId="urn:microsoft.com/office/officeart/2005/8/layout/hierarchy4"/>
    <dgm:cxn modelId="{BB4F18A8-21A7-4490-9677-7DC42E3D9523}" type="presOf" srcId="{48B0188C-81F2-463F-BF6D-86CD491B2294}" destId="{77D9B151-5772-4F4B-811F-CE41857073D1}" srcOrd="0" destOrd="0" presId="urn:microsoft.com/office/officeart/2005/8/layout/hierarchy4"/>
    <dgm:cxn modelId="{67BD0F4C-3C18-454D-BD83-4B969AA0829F}" type="presOf" srcId="{0398BC08-7CAF-459C-BF76-19795C667166}" destId="{C65DBC16-0B03-482D-887A-1438E71EC911}" srcOrd="0" destOrd="0" presId="urn:microsoft.com/office/officeart/2005/8/layout/hierarchy4"/>
    <dgm:cxn modelId="{0825E09D-9FDC-436D-9744-870363838A2E}" srcId="{0398BC08-7CAF-459C-BF76-19795C667166}" destId="{53234FBD-DE4F-44EF-B985-C54F2FCCF9B9}" srcOrd="2" destOrd="0" parTransId="{631F3FEF-B260-4466-AF08-2D4631FB9C0A}" sibTransId="{E70F6357-8CA7-41E1-9639-6D014D9FB70F}"/>
    <dgm:cxn modelId="{464297C2-3DF9-44E3-B465-636B7AA3DDF5}" srcId="{0398BC08-7CAF-459C-BF76-19795C667166}" destId="{01295526-28AC-4869-BCAC-FD579DEF6315}" srcOrd="3" destOrd="0" parTransId="{92F632F6-19F5-4445-AA29-507CB20EC2D8}" sibTransId="{1383EF3C-A9A5-49E1-A803-C22BC35AE1B1}"/>
    <dgm:cxn modelId="{5AB3A1F6-4DD7-4A7A-B950-6DAFF0FAE0C1}" type="presParOf" srcId="{40959E36-10FA-42AA-A786-B647ACA1618A}" destId="{24D95579-8449-43A1-AB64-4B9346FAEB37}" srcOrd="0" destOrd="0" presId="urn:microsoft.com/office/officeart/2005/8/layout/hierarchy4"/>
    <dgm:cxn modelId="{543E5358-7710-4E3E-8987-CB0B5C2EF2D9}" type="presParOf" srcId="{24D95579-8449-43A1-AB64-4B9346FAEB37}" destId="{C65DBC16-0B03-482D-887A-1438E71EC911}" srcOrd="0" destOrd="0" presId="urn:microsoft.com/office/officeart/2005/8/layout/hierarchy4"/>
    <dgm:cxn modelId="{48AA7000-4D49-431B-A5D6-004DB08FCC3C}" type="presParOf" srcId="{24D95579-8449-43A1-AB64-4B9346FAEB37}" destId="{4221FB75-F52F-4EC7-8A5E-81F8B53426CD}" srcOrd="1" destOrd="0" presId="urn:microsoft.com/office/officeart/2005/8/layout/hierarchy4"/>
    <dgm:cxn modelId="{09E44DC2-DE29-41A0-BB17-19110341072C}" type="presParOf" srcId="{24D95579-8449-43A1-AB64-4B9346FAEB37}" destId="{4A2A0690-54E4-44EC-B498-5EFC8F8A93C8}" srcOrd="2" destOrd="0" presId="urn:microsoft.com/office/officeart/2005/8/layout/hierarchy4"/>
    <dgm:cxn modelId="{68D110FF-29F7-42DF-8434-DBAC4C4020D8}" type="presParOf" srcId="{4A2A0690-54E4-44EC-B498-5EFC8F8A93C8}" destId="{E8EC976C-36DB-4A4F-8991-967BD9968409}" srcOrd="0" destOrd="0" presId="urn:microsoft.com/office/officeart/2005/8/layout/hierarchy4"/>
    <dgm:cxn modelId="{9B16448E-6E25-478B-AA7C-DC502BBFBF03}" type="presParOf" srcId="{E8EC976C-36DB-4A4F-8991-967BD9968409}" destId="{DA54F572-C953-415A-BD12-5A9C9A452C6F}" srcOrd="0" destOrd="0" presId="urn:microsoft.com/office/officeart/2005/8/layout/hierarchy4"/>
    <dgm:cxn modelId="{394B8CF0-0885-4717-9218-66E455C68D02}" type="presParOf" srcId="{E8EC976C-36DB-4A4F-8991-967BD9968409}" destId="{1178C0B6-6F0A-4F0E-B159-410AFF9B7E22}" srcOrd="1" destOrd="0" presId="urn:microsoft.com/office/officeart/2005/8/layout/hierarchy4"/>
    <dgm:cxn modelId="{81B77887-A265-4092-97DB-5382C01FABA9}" type="presParOf" srcId="{4A2A0690-54E4-44EC-B498-5EFC8F8A93C8}" destId="{0F9CD5C4-6D94-4F68-A529-0D3A449BDB10}" srcOrd="1" destOrd="0" presId="urn:microsoft.com/office/officeart/2005/8/layout/hierarchy4"/>
    <dgm:cxn modelId="{E5991B8B-2471-4436-A551-AE51DF543AFE}" type="presParOf" srcId="{4A2A0690-54E4-44EC-B498-5EFC8F8A93C8}" destId="{52D9FFF5-F23B-4C4E-984A-5D263A828D4C}" srcOrd="2" destOrd="0" presId="urn:microsoft.com/office/officeart/2005/8/layout/hierarchy4"/>
    <dgm:cxn modelId="{148E0566-E113-428F-BB73-27E6121B07A3}" type="presParOf" srcId="{52D9FFF5-F23B-4C4E-984A-5D263A828D4C}" destId="{77D9B151-5772-4F4B-811F-CE41857073D1}" srcOrd="0" destOrd="0" presId="urn:microsoft.com/office/officeart/2005/8/layout/hierarchy4"/>
    <dgm:cxn modelId="{BFBA466F-6E71-4CE6-A2E2-402D2CDDF7FF}" type="presParOf" srcId="{52D9FFF5-F23B-4C4E-984A-5D263A828D4C}" destId="{F1539163-1ED1-49E0-823C-B99CB1602027}" srcOrd="1" destOrd="0" presId="urn:microsoft.com/office/officeart/2005/8/layout/hierarchy4"/>
    <dgm:cxn modelId="{E8FEE0F3-6F1C-4CA7-AA63-4E272DD2D087}" type="presParOf" srcId="{4A2A0690-54E4-44EC-B498-5EFC8F8A93C8}" destId="{20423CAA-A89D-4CCF-9A7E-FD55DF743983}" srcOrd="3" destOrd="0" presId="urn:microsoft.com/office/officeart/2005/8/layout/hierarchy4"/>
    <dgm:cxn modelId="{C43EED5B-672C-4916-B1C6-D28C0C3C79F0}" type="presParOf" srcId="{4A2A0690-54E4-44EC-B498-5EFC8F8A93C8}" destId="{B5192488-C325-4083-93CA-02C9C75C2537}" srcOrd="4" destOrd="0" presId="urn:microsoft.com/office/officeart/2005/8/layout/hierarchy4"/>
    <dgm:cxn modelId="{E0245659-8C51-49B6-926C-FA748D533BE6}" type="presParOf" srcId="{B5192488-C325-4083-93CA-02C9C75C2537}" destId="{6549779E-6EF4-4EEF-9E57-538D71276038}" srcOrd="0" destOrd="0" presId="urn:microsoft.com/office/officeart/2005/8/layout/hierarchy4"/>
    <dgm:cxn modelId="{F577A9BE-0FD4-40AF-A253-35B59617FEBC}" type="presParOf" srcId="{B5192488-C325-4083-93CA-02C9C75C2537}" destId="{8AAA51F1-8397-47B6-B940-49F666CF2809}" srcOrd="1" destOrd="0" presId="urn:microsoft.com/office/officeart/2005/8/layout/hierarchy4"/>
    <dgm:cxn modelId="{E2225AA1-20DE-4AAD-998B-E20E1F10FF7D}" type="presParOf" srcId="{4A2A0690-54E4-44EC-B498-5EFC8F8A93C8}" destId="{09E7AC95-95FE-4310-9E1E-8D9F868F1969}" srcOrd="5" destOrd="0" presId="urn:microsoft.com/office/officeart/2005/8/layout/hierarchy4"/>
    <dgm:cxn modelId="{AE30F5F1-9496-4F5B-9B9E-345206DD71E9}" type="presParOf" srcId="{4A2A0690-54E4-44EC-B498-5EFC8F8A93C8}" destId="{9789955C-311B-410F-9D77-3CE3FA52F52C}" srcOrd="6" destOrd="0" presId="urn:microsoft.com/office/officeart/2005/8/layout/hierarchy4"/>
    <dgm:cxn modelId="{B772C216-FD0A-4770-94D0-D3BE64B65DB8}" type="presParOf" srcId="{9789955C-311B-410F-9D77-3CE3FA52F52C}" destId="{6EB3F05A-22DA-4AF1-8E46-B55830A24C83}" srcOrd="0" destOrd="0" presId="urn:microsoft.com/office/officeart/2005/8/layout/hierarchy4"/>
    <dgm:cxn modelId="{6E209C1F-A81C-410A-BFDC-48A166C2C314}" type="presParOf" srcId="{9789955C-311B-410F-9D77-3CE3FA52F52C}" destId="{4F68F77A-BFAE-4868-AD5C-7AEB71054C1B}"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30A356-1D63-471F-B0F3-9E619E529B7D}"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it-IT"/>
        </a:p>
      </dgm:t>
    </dgm:pt>
    <dgm:pt modelId="{02EA9D4D-814D-498E-AE7D-0D16A4E2CB5E}">
      <dgm:prSet phldrT="[Testo]"/>
      <dgm:spPr/>
      <dgm:t>
        <a:bodyPr/>
        <a:lstStyle/>
        <a:p>
          <a:r>
            <a:rPr lang="it-IT" dirty="0"/>
            <a:t>PRATICHE APERTE</a:t>
          </a:r>
        </a:p>
        <a:p>
          <a:endParaRPr lang="it-IT" dirty="0"/>
        </a:p>
      </dgm:t>
    </dgm:pt>
    <dgm:pt modelId="{67EBED28-7020-4DDE-8FFF-7113C7E5AA38}" type="parTrans" cxnId="{821D3F9C-6DD4-4282-A2B3-32F7DA074ABC}">
      <dgm:prSet/>
      <dgm:spPr/>
      <dgm:t>
        <a:bodyPr/>
        <a:lstStyle/>
        <a:p>
          <a:endParaRPr lang="it-IT"/>
        </a:p>
      </dgm:t>
    </dgm:pt>
    <dgm:pt modelId="{CA2C5E9E-4ECF-43ED-BF32-8252AEF55514}" type="sibTrans" cxnId="{821D3F9C-6DD4-4282-A2B3-32F7DA074ABC}">
      <dgm:prSet/>
      <dgm:spPr/>
      <dgm:t>
        <a:bodyPr/>
        <a:lstStyle/>
        <a:p>
          <a:endParaRPr lang="it-IT"/>
        </a:p>
      </dgm:t>
    </dgm:pt>
    <dgm:pt modelId="{F0A00EA0-4862-46EA-8C72-A59EE5E3A7C5}">
      <dgm:prSet phldrT="[Testo]"/>
      <dgm:spPr/>
      <dgm:t>
        <a:bodyPr/>
        <a:lstStyle/>
        <a:p>
          <a:r>
            <a:rPr lang="it-IT" dirty="0"/>
            <a:t>PRATICHE CHIUSE POSITIVE</a:t>
          </a:r>
        </a:p>
      </dgm:t>
    </dgm:pt>
    <dgm:pt modelId="{C305507E-7A0F-4C56-AE95-23E54F6640F1}" type="parTrans" cxnId="{44923CE8-947E-40BF-BFF9-4675060974EC}">
      <dgm:prSet/>
      <dgm:spPr/>
      <dgm:t>
        <a:bodyPr/>
        <a:lstStyle/>
        <a:p>
          <a:endParaRPr lang="it-IT"/>
        </a:p>
      </dgm:t>
    </dgm:pt>
    <dgm:pt modelId="{DDC81DF7-0E2B-4EC3-A18F-D17997B1D39E}" type="sibTrans" cxnId="{44923CE8-947E-40BF-BFF9-4675060974EC}">
      <dgm:prSet/>
      <dgm:spPr/>
      <dgm:t>
        <a:bodyPr/>
        <a:lstStyle/>
        <a:p>
          <a:endParaRPr lang="it-IT"/>
        </a:p>
      </dgm:t>
    </dgm:pt>
    <dgm:pt modelId="{67666FC5-033B-4456-8E89-C99E9F563C74}">
      <dgm:prSet phldrT="[Testo]"/>
      <dgm:spPr/>
      <dgm:t>
        <a:bodyPr/>
        <a:lstStyle/>
        <a:p>
          <a:r>
            <a:rPr lang="it-IT" dirty="0"/>
            <a:t>numero (codice pratica)</a:t>
          </a:r>
        </a:p>
      </dgm:t>
    </dgm:pt>
    <dgm:pt modelId="{3C02A07B-9CC0-48A7-9F11-3757B1B820BA}" type="parTrans" cxnId="{8D564879-D549-4FAA-A3B5-5D10FD2C5D50}">
      <dgm:prSet/>
      <dgm:spPr/>
      <dgm:t>
        <a:bodyPr/>
        <a:lstStyle/>
        <a:p>
          <a:endParaRPr lang="it-IT"/>
        </a:p>
      </dgm:t>
    </dgm:pt>
    <dgm:pt modelId="{50093DD2-C15A-4626-8637-8813E6C97C9A}" type="sibTrans" cxnId="{8D564879-D549-4FAA-A3B5-5D10FD2C5D50}">
      <dgm:prSet/>
      <dgm:spPr/>
      <dgm:t>
        <a:bodyPr/>
        <a:lstStyle/>
        <a:p>
          <a:endParaRPr lang="it-IT"/>
        </a:p>
      </dgm:t>
    </dgm:pt>
    <dgm:pt modelId="{168027A8-A32C-4DEA-9F25-1EED473FA597}">
      <dgm:prSet phldrT="[Testo]"/>
      <dgm:spPr/>
      <dgm:t>
        <a:bodyPr/>
        <a:lstStyle/>
        <a:p>
          <a:r>
            <a:rPr lang="it-IT" dirty="0"/>
            <a:t>alfabetico</a:t>
          </a:r>
        </a:p>
      </dgm:t>
    </dgm:pt>
    <dgm:pt modelId="{B852F607-8926-4C9E-9D21-A7C0D96CFEA5}" type="parTrans" cxnId="{EA4C8CD8-FF16-4EDE-AC19-A6B96C9D13CD}">
      <dgm:prSet/>
      <dgm:spPr/>
      <dgm:t>
        <a:bodyPr/>
        <a:lstStyle/>
        <a:p>
          <a:endParaRPr lang="it-IT"/>
        </a:p>
      </dgm:t>
    </dgm:pt>
    <dgm:pt modelId="{0F3D1838-2F7B-430B-8688-EC4934A5EDFD}" type="sibTrans" cxnId="{EA4C8CD8-FF16-4EDE-AC19-A6B96C9D13CD}">
      <dgm:prSet/>
      <dgm:spPr/>
      <dgm:t>
        <a:bodyPr/>
        <a:lstStyle/>
        <a:p>
          <a:endParaRPr lang="it-IT"/>
        </a:p>
      </dgm:t>
    </dgm:pt>
    <dgm:pt modelId="{45CD8985-EC6E-4ADB-B0EC-A8B9F7EFCC6A}">
      <dgm:prSet phldrT="[Testo]"/>
      <dgm:spPr/>
      <dgm:t>
        <a:bodyPr/>
        <a:lstStyle/>
        <a:p>
          <a:r>
            <a:rPr lang="it-IT" dirty="0"/>
            <a:t>anno</a:t>
          </a:r>
        </a:p>
      </dgm:t>
    </dgm:pt>
    <dgm:pt modelId="{0A8DCB27-D149-44DD-B8D9-01E6812A5A1D}" type="parTrans" cxnId="{45FEBDBB-51F2-4D48-BEB9-16542F8D79EA}">
      <dgm:prSet/>
      <dgm:spPr/>
      <dgm:t>
        <a:bodyPr/>
        <a:lstStyle/>
        <a:p>
          <a:endParaRPr lang="it-IT"/>
        </a:p>
      </dgm:t>
    </dgm:pt>
    <dgm:pt modelId="{12B7F052-64BD-46B7-9583-AD3498B254F9}" type="sibTrans" cxnId="{45FEBDBB-51F2-4D48-BEB9-16542F8D79EA}">
      <dgm:prSet/>
      <dgm:spPr/>
      <dgm:t>
        <a:bodyPr/>
        <a:lstStyle/>
        <a:p>
          <a:endParaRPr lang="it-IT"/>
        </a:p>
      </dgm:t>
    </dgm:pt>
    <dgm:pt modelId="{944878E6-2C2E-439E-A188-9FA39F27F3B9}">
      <dgm:prSet phldrT="[Testo]"/>
      <dgm:spPr/>
      <dgm:t>
        <a:bodyPr/>
        <a:lstStyle/>
        <a:p>
          <a:r>
            <a:rPr lang="it-IT" dirty="0"/>
            <a:t>PRATICHE CHIUSE NEGATIVE</a:t>
          </a:r>
        </a:p>
      </dgm:t>
    </dgm:pt>
    <dgm:pt modelId="{E1C48233-5185-4D99-A3A5-7055DC5F3C23}" type="parTrans" cxnId="{ADA3EB7B-34C3-4381-BCAD-A8767F61AC0A}">
      <dgm:prSet/>
      <dgm:spPr/>
      <dgm:t>
        <a:bodyPr/>
        <a:lstStyle/>
        <a:p>
          <a:endParaRPr lang="it-IT"/>
        </a:p>
      </dgm:t>
    </dgm:pt>
    <dgm:pt modelId="{94C82557-D27A-43D3-A66C-4750D2658C95}" type="sibTrans" cxnId="{ADA3EB7B-34C3-4381-BCAD-A8767F61AC0A}">
      <dgm:prSet/>
      <dgm:spPr/>
      <dgm:t>
        <a:bodyPr/>
        <a:lstStyle/>
        <a:p>
          <a:endParaRPr lang="it-IT"/>
        </a:p>
      </dgm:t>
    </dgm:pt>
    <dgm:pt modelId="{FE385C34-26DF-43D7-AA6B-DB7FAAC7EA1D}">
      <dgm:prSet phldrT="[Testo]"/>
      <dgm:spPr/>
      <dgm:t>
        <a:bodyPr/>
        <a:lstStyle/>
        <a:p>
          <a:r>
            <a:rPr lang="it-IT" dirty="0"/>
            <a:t>a punti zero </a:t>
          </a:r>
        </a:p>
      </dgm:t>
    </dgm:pt>
    <dgm:pt modelId="{19EF8C95-A1A3-47CB-AFF5-297D8157993B}" type="parTrans" cxnId="{9E5612BC-D185-478C-B244-664530E9CBB6}">
      <dgm:prSet/>
      <dgm:spPr/>
      <dgm:t>
        <a:bodyPr/>
        <a:lstStyle/>
        <a:p>
          <a:endParaRPr lang="it-IT"/>
        </a:p>
      </dgm:t>
    </dgm:pt>
    <dgm:pt modelId="{007A69CB-389D-4549-BBD8-504A3A818A6B}" type="sibTrans" cxnId="{9E5612BC-D185-478C-B244-664530E9CBB6}">
      <dgm:prSet/>
      <dgm:spPr/>
      <dgm:t>
        <a:bodyPr/>
        <a:lstStyle/>
        <a:p>
          <a:endParaRPr lang="it-IT"/>
        </a:p>
      </dgm:t>
    </dgm:pt>
    <dgm:pt modelId="{BFF0FA84-FFAF-4854-B661-6DFBA45BEA70}">
      <dgm:prSet phldrT="[Testo]"/>
      <dgm:spPr/>
      <dgm:t>
        <a:bodyPr/>
        <a:lstStyle/>
        <a:p>
          <a:r>
            <a:rPr lang="it-IT" dirty="0"/>
            <a:t>Anno</a:t>
          </a:r>
        </a:p>
      </dgm:t>
    </dgm:pt>
    <dgm:pt modelId="{A04C23D9-D147-4D5E-A565-FBBFCE253FE1}" type="parTrans" cxnId="{828D7D26-A150-492D-A3E4-0EDF0EC3B6D5}">
      <dgm:prSet/>
      <dgm:spPr/>
      <dgm:t>
        <a:bodyPr/>
        <a:lstStyle/>
        <a:p>
          <a:endParaRPr lang="it-IT"/>
        </a:p>
      </dgm:t>
    </dgm:pt>
    <dgm:pt modelId="{3CECEEDC-6487-4A3F-AF18-F1087D312AB9}" type="sibTrans" cxnId="{828D7D26-A150-492D-A3E4-0EDF0EC3B6D5}">
      <dgm:prSet/>
      <dgm:spPr/>
      <dgm:t>
        <a:bodyPr/>
        <a:lstStyle/>
        <a:p>
          <a:endParaRPr lang="it-IT"/>
        </a:p>
      </dgm:t>
    </dgm:pt>
    <dgm:pt modelId="{E72DF094-4FEF-4331-BED0-035989E7CBF3}">
      <dgm:prSet phldrT="[Testo]"/>
      <dgm:spPr/>
      <dgm:t>
        <a:bodyPr/>
        <a:lstStyle/>
        <a:p>
          <a:r>
            <a:rPr lang="it-IT" dirty="0"/>
            <a:t>numero (codice pratica)</a:t>
          </a:r>
        </a:p>
      </dgm:t>
    </dgm:pt>
    <dgm:pt modelId="{F16D2AB6-DC69-4A6E-990E-D5F0456A2BFF}" type="parTrans" cxnId="{29AFF436-C698-4E5D-9D82-C7F3B8132123}">
      <dgm:prSet/>
      <dgm:spPr/>
      <dgm:t>
        <a:bodyPr/>
        <a:lstStyle/>
        <a:p>
          <a:endParaRPr lang="it-IT"/>
        </a:p>
      </dgm:t>
    </dgm:pt>
    <dgm:pt modelId="{7A54E512-2B9D-4355-87AA-1FBA118777EE}" type="sibTrans" cxnId="{29AFF436-C698-4E5D-9D82-C7F3B8132123}">
      <dgm:prSet/>
      <dgm:spPr/>
      <dgm:t>
        <a:bodyPr/>
        <a:lstStyle/>
        <a:p>
          <a:endParaRPr lang="it-IT"/>
        </a:p>
      </dgm:t>
    </dgm:pt>
    <dgm:pt modelId="{5BB007FC-688D-4FFD-92AD-70D7DD5ED508}">
      <dgm:prSet phldrT="[Testo]"/>
      <dgm:spPr/>
      <dgm:t>
        <a:bodyPr/>
        <a:lstStyle/>
        <a:p>
          <a:r>
            <a:rPr lang="it-IT" dirty="0"/>
            <a:t>a punti</a:t>
          </a:r>
        </a:p>
      </dgm:t>
    </dgm:pt>
    <dgm:pt modelId="{0BF1E08A-47DC-4E83-815B-1C2FAC9E6A40}" type="parTrans" cxnId="{7E238A78-A760-4BD7-AFF8-D1ED01BA45BA}">
      <dgm:prSet/>
      <dgm:spPr/>
      <dgm:t>
        <a:bodyPr/>
        <a:lstStyle/>
        <a:p>
          <a:endParaRPr lang="it-IT"/>
        </a:p>
      </dgm:t>
    </dgm:pt>
    <dgm:pt modelId="{D46DD480-7392-42D9-99A3-98AECF83EB6B}" type="sibTrans" cxnId="{7E238A78-A760-4BD7-AFF8-D1ED01BA45BA}">
      <dgm:prSet/>
      <dgm:spPr/>
      <dgm:t>
        <a:bodyPr/>
        <a:lstStyle/>
        <a:p>
          <a:endParaRPr lang="it-IT"/>
        </a:p>
      </dgm:t>
    </dgm:pt>
    <dgm:pt modelId="{97267481-053C-454B-BEFB-75A76AE09914}">
      <dgm:prSet phldrT="[Testo]"/>
      <dgm:spPr/>
      <dgm:t>
        <a:bodyPr/>
        <a:lstStyle/>
        <a:p>
          <a:r>
            <a:rPr lang="it-IT" dirty="0"/>
            <a:t>ORDINE ALFABETICO</a:t>
          </a:r>
        </a:p>
      </dgm:t>
    </dgm:pt>
    <dgm:pt modelId="{B794A8DC-64F0-473B-B069-E2EE727CD7A0}" type="parTrans" cxnId="{011057BF-972C-46B2-86CE-6B5B0814983C}">
      <dgm:prSet/>
      <dgm:spPr/>
      <dgm:t>
        <a:bodyPr/>
        <a:lstStyle/>
        <a:p>
          <a:endParaRPr lang="it-IT"/>
        </a:p>
      </dgm:t>
    </dgm:pt>
    <dgm:pt modelId="{9D8C64F7-8917-4D43-B402-2025B9053FD3}" type="sibTrans" cxnId="{011057BF-972C-46B2-86CE-6B5B0814983C}">
      <dgm:prSet/>
      <dgm:spPr/>
      <dgm:t>
        <a:bodyPr/>
        <a:lstStyle/>
        <a:p>
          <a:endParaRPr lang="it-IT"/>
        </a:p>
      </dgm:t>
    </dgm:pt>
    <dgm:pt modelId="{699765B5-365B-44C6-8144-59840226B6FE}">
      <dgm:prSet phldrT="[Testo]"/>
      <dgm:spPr/>
      <dgm:t>
        <a:bodyPr/>
        <a:lstStyle/>
        <a:p>
          <a:r>
            <a:rPr lang="it-IT" dirty="0"/>
            <a:t>alfabetico</a:t>
          </a:r>
        </a:p>
      </dgm:t>
    </dgm:pt>
    <dgm:pt modelId="{BDB749C3-C9B0-4625-A028-D7B69579A1F9}" type="parTrans" cxnId="{86201F49-0E9A-4124-954E-C0D6AB90A87C}">
      <dgm:prSet/>
      <dgm:spPr/>
      <dgm:t>
        <a:bodyPr/>
        <a:lstStyle/>
        <a:p>
          <a:endParaRPr lang="it-IT"/>
        </a:p>
      </dgm:t>
    </dgm:pt>
    <dgm:pt modelId="{0D49E05E-67FC-456D-9FA4-AFB05EA6501A}" type="sibTrans" cxnId="{86201F49-0E9A-4124-954E-C0D6AB90A87C}">
      <dgm:prSet/>
      <dgm:spPr/>
      <dgm:t>
        <a:bodyPr/>
        <a:lstStyle/>
        <a:p>
          <a:endParaRPr lang="it-IT"/>
        </a:p>
      </dgm:t>
    </dgm:pt>
    <dgm:pt modelId="{DA0D644A-8D54-42E8-9305-2DDE90BEAC48}" type="pres">
      <dgm:prSet presAssocID="{0430A356-1D63-471F-B0F3-9E619E529B7D}" presName="hierChild1" presStyleCnt="0">
        <dgm:presLayoutVars>
          <dgm:chPref val="1"/>
          <dgm:dir/>
          <dgm:animOne val="branch"/>
          <dgm:animLvl val="lvl"/>
          <dgm:resizeHandles/>
        </dgm:presLayoutVars>
      </dgm:prSet>
      <dgm:spPr/>
      <dgm:t>
        <a:bodyPr/>
        <a:lstStyle/>
        <a:p>
          <a:endParaRPr lang="it-IT"/>
        </a:p>
      </dgm:t>
    </dgm:pt>
    <dgm:pt modelId="{72FD6578-E799-42CF-8399-DF0439B3B840}" type="pres">
      <dgm:prSet presAssocID="{02EA9D4D-814D-498E-AE7D-0D16A4E2CB5E}" presName="hierRoot1" presStyleCnt="0"/>
      <dgm:spPr/>
    </dgm:pt>
    <dgm:pt modelId="{03C4498C-8662-4D6F-836F-C73B1F240E99}" type="pres">
      <dgm:prSet presAssocID="{02EA9D4D-814D-498E-AE7D-0D16A4E2CB5E}" presName="composite" presStyleCnt="0"/>
      <dgm:spPr/>
    </dgm:pt>
    <dgm:pt modelId="{0D1426EF-46AB-4026-844F-0E1B269D13DA}" type="pres">
      <dgm:prSet presAssocID="{02EA9D4D-814D-498E-AE7D-0D16A4E2CB5E}" presName="background" presStyleLbl="node0" presStyleIdx="0" presStyleCnt="3"/>
      <dgm:spPr/>
    </dgm:pt>
    <dgm:pt modelId="{0CEFA67E-3174-46C3-B18B-E5997721ED87}" type="pres">
      <dgm:prSet presAssocID="{02EA9D4D-814D-498E-AE7D-0D16A4E2CB5E}" presName="text" presStyleLbl="fgAcc0" presStyleIdx="0" presStyleCnt="3">
        <dgm:presLayoutVars>
          <dgm:chPref val="3"/>
        </dgm:presLayoutVars>
      </dgm:prSet>
      <dgm:spPr/>
      <dgm:t>
        <a:bodyPr/>
        <a:lstStyle/>
        <a:p>
          <a:endParaRPr lang="it-IT"/>
        </a:p>
      </dgm:t>
    </dgm:pt>
    <dgm:pt modelId="{700B9482-9D33-4D47-8CF9-9528B03B7D6F}" type="pres">
      <dgm:prSet presAssocID="{02EA9D4D-814D-498E-AE7D-0D16A4E2CB5E}" presName="hierChild2" presStyleCnt="0"/>
      <dgm:spPr/>
    </dgm:pt>
    <dgm:pt modelId="{FD8196D8-E1F9-454B-8763-8921FEB70063}" type="pres">
      <dgm:prSet presAssocID="{0A8DCB27-D149-44DD-B8D9-01E6812A5A1D}" presName="Name10" presStyleLbl="parChTrans1D2" presStyleIdx="0" presStyleCnt="3"/>
      <dgm:spPr/>
      <dgm:t>
        <a:bodyPr/>
        <a:lstStyle/>
        <a:p>
          <a:endParaRPr lang="it-IT"/>
        </a:p>
      </dgm:t>
    </dgm:pt>
    <dgm:pt modelId="{43ED306C-6CF2-441D-8452-A4EE0AC6893B}" type="pres">
      <dgm:prSet presAssocID="{45CD8985-EC6E-4ADB-B0EC-A8B9F7EFCC6A}" presName="hierRoot2" presStyleCnt="0"/>
      <dgm:spPr/>
    </dgm:pt>
    <dgm:pt modelId="{6F915CBA-3747-42A0-91EF-30C6EF6D067A}" type="pres">
      <dgm:prSet presAssocID="{45CD8985-EC6E-4ADB-B0EC-A8B9F7EFCC6A}" presName="composite2" presStyleCnt="0"/>
      <dgm:spPr/>
    </dgm:pt>
    <dgm:pt modelId="{DD87C781-2EF7-455A-BFE7-63E97756ECFF}" type="pres">
      <dgm:prSet presAssocID="{45CD8985-EC6E-4ADB-B0EC-A8B9F7EFCC6A}" presName="background2" presStyleLbl="node2" presStyleIdx="0" presStyleCnt="3"/>
      <dgm:spPr/>
    </dgm:pt>
    <dgm:pt modelId="{EFD97205-ED5A-46B9-B8D0-AB49CFFD5107}" type="pres">
      <dgm:prSet presAssocID="{45CD8985-EC6E-4ADB-B0EC-A8B9F7EFCC6A}" presName="text2" presStyleLbl="fgAcc2" presStyleIdx="0" presStyleCnt="3">
        <dgm:presLayoutVars>
          <dgm:chPref val="3"/>
        </dgm:presLayoutVars>
      </dgm:prSet>
      <dgm:spPr/>
      <dgm:t>
        <a:bodyPr/>
        <a:lstStyle/>
        <a:p>
          <a:endParaRPr lang="it-IT"/>
        </a:p>
      </dgm:t>
    </dgm:pt>
    <dgm:pt modelId="{CDAA6B30-889D-4FB3-B0F8-DEE90C0E940E}" type="pres">
      <dgm:prSet presAssocID="{45CD8985-EC6E-4ADB-B0EC-A8B9F7EFCC6A}" presName="hierChild3" presStyleCnt="0"/>
      <dgm:spPr/>
    </dgm:pt>
    <dgm:pt modelId="{C5FB3262-99FA-46FB-BBC8-10278235A61B}" type="pres">
      <dgm:prSet presAssocID="{3C02A07B-9CC0-48A7-9F11-3757B1B820BA}" presName="Name17" presStyleLbl="parChTrans1D3" presStyleIdx="0" presStyleCnt="6"/>
      <dgm:spPr/>
      <dgm:t>
        <a:bodyPr/>
        <a:lstStyle/>
        <a:p>
          <a:endParaRPr lang="it-IT"/>
        </a:p>
      </dgm:t>
    </dgm:pt>
    <dgm:pt modelId="{FAC0A346-D51A-4B46-9D29-97779895D1C8}" type="pres">
      <dgm:prSet presAssocID="{67666FC5-033B-4456-8E89-C99E9F563C74}" presName="hierRoot3" presStyleCnt="0"/>
      <dgm:spPr/>
    </dgm:pt>
    <dgm:pt modelId="{1B699732-96EA-43B9-954F-600C36E4DB14}" type="pres">
      <dgm:prSet presAssocID="{67666FC5-033B-4456-8E89-C99E9F563C74}" presName="composite3" presStyleCnt="0"/>
      <dgm:spPr/>
    </dgm:pt>
    <dgm:pt modelId="{C96FB259-A224-4116-9EA2-4E2285770F7E}" type="pres">
      <dgm:prSet presAssocID="{67666FC5-033B-4456-8E89-C99E9F563C74}" presName="background3" presStyleLbl="node3" presStyleIdx="0" presStyleCnt="6"/>
      <dgm:spPr/>
    </dgm:pt>
    <dgm:pt modelId="{D2F70DFE-053B-481F-8AD4-8ABF6977D286}" type="pres">
      <dgm:prSet presAssocID="{67666FC5-033B-4456-8E89-C99E9F563C74}" presName="text3" presStyleLbl="fgAcc3" presStyleIdx="0" presStyleCnt="6">
        <dgm:presLayoutVars>
          <dgm:chPref val="3"/>
        </dgm:presLayoutVars>
      </dgm:prSet>
      <dgm:spPr/>
      <dgm:t>
        <a:bodyPr/>
        <a:lstStyle/>
        <a:p>
          <a:endParaRPr lang="it-IT"/>
        </a:p>
      </dgm:t>
    </dgm:pt>
    <dgm:pt modelId="{75F1B8BC-EBA7-4D13-A165-92DAFB5C8E46}" type="pres">
      <dgm:prSet presAssocID="{67666FC5-033B-4456-8E89-C99E9F563C74}" presName="hierChild4" presStyleCnt="0"/>
      <dgm:spPr/>
    </dgm:pt>
    <dgm:pt modelId="{CA07ADC2-93AF-4134-B300-917B22F83A9F}" type="pres">
      <dgm:prSet presAssocID="{B852F607-8926-4C9E-9D21-A7C0D96CFEA5}" presName="Name17" presStyleLbl="parChTrans1D3" presStyleIdx="1" presStyleCnt="6"/>
      <dgm:spPr/>
      <dgm:t>
        <a:bodyPr/>
        <a:lstStyle/>
        <a:p>
          <a:endParaRPr lang="it-IT"/>
        </a:p>
      </dgm:t>
    </dgm:pt>
    <dgm:pt modelId="{444F1256-82C9-4BFB-AF63-71956B5578FC}" type="pres">
      <dgm:prSet presAssocID="{168027A8-A32C-4DEA-9F25-1EED473FA597}" presName="hierRoot3" presStyleCnt="0"/>
      <dgm:spPr/>
    </dgm:pt>
    <dgm:pt modelId="{9997312C-ECDC-45B6-BDF0-86D4F44BC8F0}" type="pres">
      <dgm:prSet presAssocID="{168027A8-A32C-4DEA-9F25-1EED473FA597}" presName="composite3" presStyleCnt="0"/>
      <dgm:spPr/>
    </dgm:pt>
    <dgm:pt modelId="{EBF09284-C904-455D-84BE-4C3771E86ADF}" type="pres">
      <dgm:prSet presAssocID="{168027A8-A32C-4DEA-9F25-1EED473FA597}" presName="background3" presStyleLbl="node3" presStyleIdx="1" presStyleCnt="6"/>
      <dgm:spPr/>
    </dgm:pt>
    <dgm:pt modelId="{A211286C-22ED-437F-9E98-9152B872EDCC}" type="pres">
      <dgm:prSet presAssocID="{168027A8-A32C-4DEA-9F25-1EED473FA597}" presName="text3" presStyleLbl="fgAcc3" presStyleIdx="1" presStyleCnt="6">
        <dgm:presLayoutVars>
          <dgm:chPref val="3"/>
        </dgm:presLayoutVars>
      </dgm:prSet>
      <dgm:spPr/>
      <dgm:t>
        <a:bodyPr/>
        <a:lstStyle/>
        <a:p>
          <a:endParaRPr lang="it-IT"/>
        </a:p>
      </dgm:t>
    </dgm:pt>
    <dgm:pt modelId="{1365DA08-E151-46A2-8F2D-83179803FEC1}" type="pres">
      <dgm:prSet presAssocID="{168027A8-A32C-4DEA-9F25-1EED473FA597}" presName="hierChild4" presStyleCnt="0"/>
      <dgm:spPr/>
    </dgm:pt>
    <dgm:pt modelId="{BD1977DC-4710-454F-A0D0-A35B0F3C2F5F}" type="pres">
      <dgm:prSet presAssocID="{F0A00EA0-4862-46EA-8C72-A59EE5E3A7C5}" presName="hierRoot1" presStyleCnt="0"/>
      <dgm:spPr/>
    </dgm:pt>
    <dgm:pt modelId="{F6F6C7B9-21E2-4DF3-A892-94325A021750}" type="pres">
      <dgm:prSet presAssocID="{F0A00EA0-4862-46EA-8C72-A59EE5E3A7C5}" presName="composite" presStyleCnt="0"/>
      <dgm:spPr/>
    </dgm:pt>
    <dgm:pt modelId="{734169B1-A1FB-452E-9498-714B8827B6F9}" type="pres">
      <dgm:prSet presAssocID="{F0A00EA0-4862-46EA-8C72-A59EE5E3A7C5}" presName="background" presStyleLbl="node0" presStyleIdx="1" presStyleCnt="3"/>
      <dgm:spPr/>
    </dgm:pt>
    <dgm:pt modelId="{236A06A9-D2D7-4C09-B9C2-458A45ADF18D}" type="pres">
      <dgm:prSet presAssocID="{F0A00EA0-4862-46EA-8C72-A59EE5E3A7C5}" presName="text" presStyleLbl="fgAcc0" presStyleIdx="1" presStyleCnt="3">
        <dgm:presLayoutVars>
          <dgm:chPref val="3"/>
        </dgm:presLayoutVars>
      </dgm:prSet>
      <dgm:spPr/>
      <dgm:t>
        <a:bodyPr/>
        <a:lstStyle/>
        <a:p>
          <a:endParaRPr lang="it-IT"/>
        </a:p>
      </dgm:t>
    </dgm:pt>
    <dgm:pt modelId="{91DB1062-A984-4B20-ABF2-670665FCACFD}" type="pres">
      <dgm:prSet presAssocID="{F0A00EA0-4862-46EA-8C72-A59EE5E3A7C5}" presName="hierChild2" presStyleCnt="0"/>
      <dgm:spPr/>
    </dgm:pt>
    <dgm:pt modelId="{2A822184-F954-4068-9A0E-F13C54619391}" type="pres">
      <dgm:prSet presAssocID="{B794A8DC-64F0-473B-B069-E2EE727CD7A0}" presName="Name10" presStyleLbl="parChTrans1D2" presStyleIdx="1" presStyleCnt="3"/>
      <dgm:spPr/>
      <dgm:t>
        <a:bodyPr/>
        <a:lstStyle/>
        <a:p>
          <a:endParaRPr lang="it-IT"/>
        </a:p>
      </dgm:t>
    </dgm:pt>
    <dgm:pt modelId="{27B11E4A-318D-496B-8D00-8395BC92F278}" type="pres">
      <dgm:prSet presAssocID="{97267481-053C-454B-BEFB-75A76AE09914}" presName="hierRoot2" presStyleCnt="0"/>
      <dgm:spPr/>
    </dgm:pt>
    <dgm:pt modelId="{C9ECE7BD-4076-47AF-9B97-A285ABC5F0E3}" type="pres">
      <dgm:prSet presAssocID="{97267481-053C-454B-BEFB-75A76AE09914}" presName="composite2" presStyleCnt="0"/>
      <dgm:spPr/>
    </dgm:pt>
    <dgm:pt modelId="{F875114B-4FC8-41F1-A45E-C94720EF9B90}" type="pres">
      <dgm:prSet presAssocID="{97267481-053C-454B-BEFB-75A76AE09914}" presName="background2" presStyleLbl="node2" presStyleIdx="1" presStyleCnt="3"/>
      <dgm:spPr/>
    </dgm:pt>
    <dgm:pt modelId="{4A42A44B-7B0E-4587-87D7-FF90EC5EEF0C}" type="pres">
      <dgm:prSet presAssocID="{97267481-053C-454B-BEFB-75A76AE09914}" presName="text2" presStyleLbl="fgAcc2" presStyleIdx="1" presStyleCnt="3">
        <dgm:presLayoutVars>
          <dgm:chPref val="3"/>
        </dgm:presLayoutVars>
      </dgm:prSet>
      <dgm:spPr/>
      <dgm:t>
        <a:bodyPr/>
        <a:lstStyle/>
        <a:p>
          <a:endParaRPr lang="it-IT"/>
        </a:p>
      </dgm:t>
    </dgm:pt>
    <dgm:pt modelId="{EEA3BB74-A43B-4073-91EA-6FEB82EAEC75}" type="pres">
      <dgm:prSet presAssocID="{97267481-053C-454B-BEFB-75A76AE09914}" presName="hierChild3" presStyleCnt="0"/>
      <dgm:spPr/>
    </dgm:pt>
    <dgm:pt modelId="{6F1BF286-8BC5-4081-8F2E-DFC961A0F1F3}" type="pres">
      <dgm:prSet presAssocID="{0BF1E08A-47DC-4E83-815B-1C2FAC9E6A40}" presName="Name17" presStyleLbl="parChTrans1D3" presStyleIdx="2" presStyleCnt="6"/>
      <dgm:spPr/>
      <dgm:t>
        <a:bodyPr/>
        <a:lstStyle/>
        <a:p>
          <a:endParaRPr lang="it-IT"/>
        </a:p>
      </dgm:t>
    </dgm:pt>
    <dgm:pt modelId="{AA39EFB4-B754-4FF4-8EA6-700203D0F2B0}" type="pres">
      <dgm:prSet presAssocID="{5BB007FC-688D-4FFD-92AD-70D7DD5ED508}" presName="hierRoot3" presStyleCnt="0"/>
      <dgm:spPr/>
    </dgm:pt>
    <dgm:pt modelId="{71D27872-EFEF-473C-9BE0-AFBAB62DFA43}" type="pres">
      <dgm:prSet presAssocID="{5BB007FC-688D-4FFD-92AD-70D7DD5ED508}" presName="composite3" presStyleCnt="0"/>
      <dgm:spPr/>
    </dgm:pt>
    <dgm:pt modelId="{FC31389D-8106-4D89-A81C-15BA539BD02F}" type="pres">
      <dgm:prSet presAssocID="{5BB007FC-688D-4FFD-92AD-70D7DD5ED508}" presName="background3" presStyleLbl="node3" presStyleIdx="2" presStyleCnt="6"/>
      <dgm:spPr/>
    </dgm:pt>
    <dgm:pt modelId="{4BD61FE8-5DF4-417E-B74B-7AC0ADF27A3F}" type="pres">
      <dgm:prSet presAssocID="{5BB007FC-688D-4FFD-92AD-70D7DD5ED508}" presName="text3" presStyleLbl="fgAcc3" presStyleIdx="2" presStyleCnt="6">
        <dgm:presLayoutVars>
          <dgm:chPref val="3"/>
        </dgm:presLayoutVars>
      </dgm:prSet>
      <dgm:spPr/>
      <dgm:t>
        <a:bodyPr/>
        <a:lstStyle/>
        <a:p>
          <a:endParaRPr lang="it-IT"/>
        </a:p>
      </dgm:t>
    </dgm:pt>
    <dgm:pt modelId="{319AA831-0699-4C66-BC9C-694392E308AD}" type="pres">
      <dgm:prSet presAssocID="{5BB007FC-688D-4FFD-92AD-70D7DD5ED508}" presName="hierChild4" presStyleCnt="0"/>
      <dgm:spPr/>
    </dgm:pt>
    <dgm:pt modelId="{FFC0A778-83EA-4EB8-9377-A822CEBCBC52}" type="pres">
      <dgm:prSet presAssocID="{19EF8C95-A1A3-47CB-AFF5-297D8157993B}" presName="Name17" presStyleLbl="parChTrans1D3" presStyleIdx="3" presStyleCnt="6"/>
      <dgm:spPr/>
      <dgm:t>
        <a:bodyPr/>
        <a:lstStyle/>
        <a:p>
          <a:endParaRPr lang="it-IT"/>
        </a:p>
      </dgm:t>
    </dgm:pt>
    <dgm:pt modelId="{21FAB8FB-4E65-48D3-947E-CF555700B5D2}" type="pres">
      <dgm:prSet presAssocID="{FE385C34-26DF-43D7-AA6B-DB7FAAC7EA1D}" presName="hierRoot3" presStyleCnt="0"/>
      <dgm:spPr/>
    </dgm:pt>
    <dgm:pt modelId="{7F21E942-2CBE-4485-A859-2717913E783A}" type="pres">
      <dgm:prSet presAssocID="{FE385C34-26DF-43D7-AA6B-DB7FAAC7EA1D}" presName="composite3" presStyleCnt="0"/>
      <dgm:spPr/>
    </dgm:pt>
    <dgm:pt modelId="{4091BD8B-A19A-4BD7-BFA6-26AE10CB0FA0}" type="pres">
      <dgm:prSet presAssocID="{FE385C34-26DF-43D7-AA6B-DB7FAAC7EA1D}" presName="background3" presStyleLbl="node3" presStyleIdx="3" presStyleCnt="6"/>
      <dgm:spPr/>
    </dgm:pt>
    <dgm:pt modelId="{82EDC1D3-81C5-497F-867B-BC4C121C3828}" type="pres">
      <dgm:prSet presAssocID="{FE385C34-26DF-43D7-AA6B-DB7FAAC7EA1D}" presName="text3" presStyleLbl="fgAcc3" presStyleIdx="3" presStyleCnt="6">
        <dgm:presLayoutVars>
          <dgm:chPref val="3"/>
        </dgm:presLayoutVars>
      </dgm:prSet>
      <dgm:spPr/>
      <dgm:t>
        <a:bodyPr/>
        <a:lstStyle/>
        <a:p>
          <a:endParaRPr lang="it-IT"/>
        </a:p>
      </dgm:t>
    </dgm:pt>
    <dgm:pt modelId="{A3522EB1-9390-4679-B307-B5298FB3786F}" type="pres">
      <dgm:prSet presAssocID="{FE385C34-26DF-43D7-AA6B-DB7FAAC7EA1D}" presName="hierChild4" presStyleCnt="0"/>
      <dgm:spPr/>
    </dgm:pt>
    <dgm:pt modelId="{A9149E99-5FE9-4790-9BBB-6087F7DD88BD}" type="pres">
      <dgm:prSet presAssocID="{944878E6-2C2E-439E-A188-9FA39F27F3B9}" presName="hierRoot1" presStyleCnt="0"/>
      <dgm:spPr/>
    </dgm:pt>
    <dgm:pt modelId="{463CE381-1013-42D6-8994-F6810FCC2FB4}" type="pres">
      <dgm:prSet presAssocID="{944878E6-2C2E-439E-A188-9FA39F27F3B9}" presName="composite" presStyleCnt="0"/>
      <dgm:spPr/>
    </dgm:pt>
    <dgm:pt modelId="{DF7884EF-3A40-4FA8-B3C9-BE8B961C1BE8}" type="pres">
      <dgm:prSet presAssocID="{944878E6-2C2E-439E-A188-9FA39F27F3B9}" presName="background" presStyleLbl="node0" presStyleIdx="2" presStyleCnt="3"/>
      <dgm:spPr/>
    </dgm:pt>
    <dgm:pt modelId="{BF180974-4AE3-4A79-824B-A6EEB3413214}" type="pres">
      <dgm:prSet presAssocID="{944878E6-2C2E-439E-A188-9FA39F27F3B9}" presName="text" presStyleLbl="fgAcc0" presStyleIdx="2" presStyleCnt="3">
        <dgm:presLayoutVars>
          <dgm:chPref val="3"/>
        </dgm:presLayoutVars>
      </dgm:prSet>
      <dgm:spPr/>
      <dgm:t>
        <a:bodyPr/>
        <a:lstStyle/>
        <a:p>
          <a:endParaRPr lang="it-IT"/>
        </a:p>
      </dgm:t>
    </dgm:pt>
    <dgm:pt modelId="{07E1DCEA-022C-4B5F-86E2-C90AA5EB4F50}" type="pres">
      <dgm:prSet presAssocID="{944878E6-2C2E-439E-A188-9FA39F27F3B9}" presName="hierChild2" presStyleCnt="0"/>
      <dgm:spPr/>
    </dgm:pt>
    <dgm:pt modelId="{4C52E2BA-6F9C-4B2E-81AA-F56D30409C6C}" type="pres">
      <dgm:prSet presAssocID="{A04C23D9-D147-4D5E-A565-FBBFCE253FE1}" presName="Name10" presStyleLbl="parChTrans1D2" presStyleIdx="2" presStyleCnt="3"/>
      <dgm:spPr/>
      <dgm:t>
        <a:bodyPr/>
        <a:lstStyle/>
        <a:p>
          <a:endParaRPr lang="it-IT"/>
        </a:p>
      </dgm:t>
    </dgm:pt>
    <dgm:pt modelId="{7A111916-76F4-4967-9977-C8E9B21EE9B5}" type="pres">
      <dgm:prSet presAssocID="{BFF0FA84-FFAF-4854-B661-6DFBA45BEA70}" presName="hierRoot2" presStyleCnt="0"/>
      <dgm:spPr/>
    </dgm:pt>
    <dgm:pt modelId="{D116DF4B-82C6-451A-8294-AA7B2F311F04}" type="pres">
      <dgm:prSet presAssocID="{BFF0FA84-FFAF-4854-B661-6DFBA45BEA70}" presName="composite2" presStyleCnt="0"/>
      <dgm:spPr/>
    </dgm:pt>
    <dgm:pt modelId="{1871F961-EE2F-42D9-AF97-71E77336BA79}" type="pres">
      <dgm:prSet presAssocID="{BFF0FA84-FFAF-4854-B661-6DFBA45BEA70}" presName="background2" presStyleLbl="node2" presStyleIdx="2" presStyleCnt="3"/>
      <dgm:spPr/>
    </dgm:pt>
    <dgm:pt modelId="{0F10D77B-6EC7-42A6-987C-4882A72045A6}" type="pres">
      <dgm:prSet presAssocID="{BFF0FA84-FFAF-4854-B661-6DFBA45BEA70}" presName="text2" presStyleLbl="fgAcc2" presStyleIdx="2" presStyleCnt="3">
        <dgm:presLayoutVars>
          <dgm:chPref val="3"/>
        </dgm:presLayoutVars>
      </dgm:prSet>
      <dgm:spPr/>
      <dgm:t>
        <a:bodyPr/>
        <a:lstStyle/>
        <a:p>
          <a:endParaRPr lang="it-IT"/>
        </a:p>
      </dgm:t>
    </dgm:pt>
    <dgm:pt modelId="{BD7FEF18-7120-4C5E-A73B-CD2147F5476F}" type="pres">
      <dgm:prSet presAssocID="{BFF0FA84-FFAF-4854-B661-6DFBA45BEA70}" presName="hierChild3" presStyleCnt="0"/>
      <dgm:spPr/>
    </dgm:pt>
    <dgm:pt modelId="{540F8272-53A2-459A-858B-AB9FBB8F012A}" type="pres">
      <dgm:prSet presAssocID="{BDB749C3-C9B0-4625-A028-D7B69579A1F9}" presName="Name17" presStyleLbl="parChTrans1D3" presStyleIdx="4" presStyleCnt="6"/>
      <dgm:spPr/>
      <dgm:t>
        <a:bodyPr/>
        <a:lstStyle/>
        <a:p>
          <a:endParaRPr lang="it-IT"/>
        </a:p>
      </dgm:t>
    </dgm:pt>
    <dgm:pt modelId="{46709536-7F87-4F11-9E46-B324FD4E7FC5}" type="pres">
      <dgm:prSet presAssocID="{699765B5-365B-44C6-8144-59840226B6FE}" presName="hierRoot3" presStyleCnt="0"/>
      <dgm:spPr/>
    </dgm:pt>
    <dgm:pt modelId="{51090F32-5049-4C23-9A14-0232EBFAE684}" type="pres">
      <dgm:prSet presAssocID="{699765B5-365B-44C6-8144-59840226B6FE}" presName="composite3" presStyleCnt="0"/>
      <dgm:spPr/>
    </dgm:pt>
    <dgm:pt modelId="{EF38896F-5E3A-4D57-A019-20A029BB663A}" type="pres">
      <dgm:prSet presAssocID="{699765B5-365B-44C6-8144-59840226B6FE}" presName="background3" presStyleLbl="node3" presStyleIdx="4" presStyleCnt="6"/>
      <dgm:spPr/>
    </dgm:pt>
    <dgm:pt modelId="{1F17214C-FD1C-4512-B39A-63A03A4F6712}" type="pres">
      <dgm:prSet presAssocID="{699765B5-365B-44C6-8144-59840226B6FE}" presName="text3" presStyleLbl="fgAcc3" presStyleIdx="4" presStyleCnt="6">
        <dgm:presLayoutVars>
          <dgm:chPref val="3"/>
        </dgm:presLayoutVars>
      </dgm:prSet>
      <dgm:spPr/>
      <dgm:t>
        <a:bodyPr/>
        <a:lstStyle/>
        <a:p>
          <a:endParaRPr lang="it-IT"/>
        </a:p>
      </dgm:t>
    </dgm:pt>
    <dgm:pt modelId="{4A4F5D6B-B702-4DEF-9D4F-62C0D4F0B65A}" type="pres">
      <dgm:prSet presAssocID="{699765B5-365B-44C6-8144-59840226B6FE}" presName="hierChild4" presStyleCnt="0"/>
      <dgm:spPr/>
    </dgm:pt>
    <dgm:pt modelId="{E0304D8A-E99F-42B4-A9EA-0E8DF55AD68C}" type="pres">
      <dgm:prSet presAssocID="{F16D2AB6-DC69-4A6E-990E-D5F0456A2BFF}" presName="Name17" presStyleLbl="parChTrans1D3" presStyleIdx="5" presStyleCnt="6"/>
      <dgm:spPr/>
      <dgm:t>
        <a:bodyPr/>
        <a:lstStyle/>
        <a:p>
          <a:endParaRPr lang="it-IT"/>
        </a:p>
      </dgm:t>
    </dgm:pt>
    <dgm:pt modelId="{4F41EEC2-86D0-478E-A5B7-0C3ECE41DD30}" type="pres">
      <dgm:prSet presAssocID="{E72DF094-4FEF-4331-BED0-035989E7CBF3}" presName="hierRoot3" presStyleCnt="0"/>
      <dgm:spPr/>
    </dgm:pt>
    <dgm:pt modelId="{69531380-89B4-4E8E-BD19-113C98977998}" type="pres">
      <dgm:prSet presAssocID="{E72DF094-4FEF-4331-BED0-035989E7CBF3}" presName="composite3" presStyleCnt="0"/>
      <dgm:spPr/>
    </dgm:pt>
    <dgm:pt modelId="{823BC001-547B-4349-ABF6-C1A7651CD5B6}" type="pres">
      <dgm:prSet presAssocID="{E72DF094-4FEF-4331-BED0-035989E7CBF3}" presName="background3" presStyleLbl="node3" presStyleIdx="5" presStyleCnt="6"/>
      <dgm:spPr/>
    </dgm:pt>
    <dgm:pt modelId="{07AD7302-B6FC-4D96-9FCC-2234F857D6F2}" type="pres">
      <dgm:prSet presAssocID="{E72DF094-4FEF-4331-BED0-035989E7CBF3}" presName="text3" presStyleLbl="fgAcc3" presStyleIdx="5" presStyleCnt="6">
        <dgm:presLayoutVars>
          <dgm:chPref val="3"/>
        </dgm:presLayoutVars>
      </dgm:prSet>
      <dgm:spPr/>
      <dgm:t>
        <a:bodyPr/>
        <a:lstStyle/>
        <a:p>
          <a:endParaRPr lang="it-IT"/>
        </a:p>
      </dgm:t>
    </dgm:pt>
    <dgm:pt modelId="{5CF45D06-53DC-4DF8-B628-4F276BA6D2A0}" type="pres">
      <dgm:prSet presAssocID="{E72DF094-4FEF-4331-BED0-035989E7CBF3}" presName="hierChild4" presStyleCnt="0"/>
      <dgm:spPr/>
    </dgm:pt>
  </dgm:ptLst>
  <dgm:cxnLst>
    <dgm:cxn modelId="{EA4C8CD8-FF16-4EDE-AC19-A6B96C9D13CD}" srcId="{45CD8985-EC6E-4ADB-B0EC-A8B9F7EFCC6A}" destId="{168027A8-A32C-4DEA-9F25-1EED473FA597}" srcOrd="1" destOrd="0" parTransId="{B852F607-8926-4C9E-9D21-A7C0D96CFEA5}" sibTransId="{0F3D1838-2F7B-430B-8688-EC4934A5EDFD}"/>
    <dgm:cxn modelId="{7E238A78-A760-4BD7-AFF8-D1ED01BA45BA}" srcId="{97267481-053C-454B-BEFB-75A76AE09914}" destId="{5BB007FC-688D-4FFD-92AD-70D7DD5ED508}" srcOrd="0" destOrd="0" parTransId="{0BF1E08A-47DC-4E83-815B-1C2FAC9E6A40}" sibTransId="{D46DD480-7392-42D9-99A3-98AECF83EB6B}"/>
    <dgm:cxn modelId="{36553425-0CA8-4FB0-AA79-DE0A741712D2}" type="presOf" srcId="{3C02A07B-9CC0-48A7-9F11-3757B1B820BA}" destId="{C5FB3262-99FA-46FB-BBC8-10278235A61B}" srcOrd="0" destOrd="0" presId="urn:microsoft.com/office/officeart/2005/8/layout/hierarchy1"/>
    <dgm:cxn modelId="{F6DADC31-5914-4F70-814A-407B1D6118B0}" type="presOf" srcId="{0BF1E08A-47DC-4E83-815B-1C2FAC9E6A40}" destId="{6F1BF286-8BC5-4081-8F2E-DFC961A0F1F3}" srcOrd="0" destOrd="0" presId="urn:microsoft.com/office/officeart/2005/8/layout/hierarchy1"/>
    <dgm:cxn modelId="{1EDB8AA0-312E-401C-A7BC-E5DDA58B32AF}" type="presOf" srcId="{45CD8985-EC6E-4ADB-B0EC-A8B9F7EFCC6A}" destId="{EFD97205-ED5A-46B9-B8D0-AB49CFFD5107}" srcOrd="0" destOrd="0" presId="urn:microsoft.com/office/officeart/2005/8/layout/hierarchy1"/>
    <dgm:cxn modelId="{E8D10678-097F-4E55-9059-BA62B943125F}" type="presOf" srcId="{0A8DCB27-D149-44DD-B8D9-01E6812A5A1D}" destId="{FD8196D8-E1F9-454B-8763-8921FEB70063}" srcOrd="0" destOrd="0" presId="urn:microsoft.com/office/officeart/2005/8/layout/hierarchy1"/>
    <dgm:cxn modelId="{97681A8B-FFE3-4CD4-8F47-F3E57B19D772}" type="presOf" srcId="{97267481-053C-454B-BEFB-75A76AE09914}" destId="{4A42A44B-7B0E-4587-87D7-FF90EC5EEF0C}" srcOrd="0" destOrd="0" presId="urn:microsoft.com/office/officeart/2005/8/layout/hierarchy1"/>
    <dgm:cxn modelId="{821D3F9C-6DD4-4282-A2B3-32F7DA074ABC}" srcId="{0430A356-1D63-471F-B0F3-9E619E529B7D}" destId="{02EA9D4D-814D-498E-AE7D-0D16A4E2CB5E}" srcOrd="0" destOrd="0" parTransId="{67EBED28-7020-4DDE-8FFF-7113C7E5AA38}" sibTransId="{CA2C5E9E-4ECF-43ED-BF32-8252AEF55514}"/>
    <dgm:cxn modelId="{157AA34C-A39F-4D7B-9C89-207BC6CD738A}" type="presOf" srcId="{B794A8DC-64F0-473B-B069-E2EE727CD7A0}" destId="{2A822184-F954-4068-9A0E-F13C54619391}" srcOrd="0" destOrd="0" presId="urn:microsoft.com/office/officeart/2005/8/layout/hierarchy1"/>
    <dgm:cxn modelId="{29AFF436-C698-4E5D-9D82-C7F3B8132123}" srcId="{BFF0FA84-FFAF-4854-B661-6DFBA45BEA70}" destId="{E72DF094-4FEF-4331-BED0-035989E7CBF3}" srcOrd="1" destOrd="0" parTransId="{F16D2AB6-DC69-4A6E-990E-D5F0456A2BFF}" sibTransId="{7A54E512-2B9D-4355-87AA-1FBA118777EE}"/>
    <dgm:cxn modelId="{9E5612BC-D185-478C-B244-664530E9CBB6}" srcId="{97267481-053C-454B-BEFB-75A76AE09914}" destId="{FE385C34-26DF-43D7-AA6B-DB7FAAC7EA1D}" srcOrd="1" destOrd="0" parTransId="{19EF8C95-A1A3-47CB-AFF5-297D8157993B}" sibTransId="{007A69CB-389D-4549-BBD8-504A3A818A6B}"/>
    <dgm:cxn modelId="{5B4CA35E-F930-4922-8207-FC509B690B8D}" type="presOf" srcId="{699765B5-365B-44C6-8144-59840226B6FE}" destId="{1F17214C-FD1C-4512-B39A-63A03A4F6712}" srcOrd="0" destOrd="0" presId="urn:microsoft.com/office/officeart/2005/8/layout/hierarchy1"/>
    <dgm:cxn modelId="{011057BF-972C-46B2-86CE-6B5B0814983C}" srcId="{F0A00EA0-4862-46EA-8C72-A59EE5E3A7C5}" destId="{97267481-053C-454B-BEFB-75A76AE09914}" srcOrd="0" destOrd="0" parTransId="{B794A8DC-64F0-473B-B069-E2EE727CD7A0}" sibTransId="{9D8C64F7-8917-4D43-B402-2025B9053FD3}"/>
    <dgm:cxn modelId="{86201F49-0E9A-4124-954E-C0D6AB90A87C}" srcId="{BFF0FA84-FFAF-4854-B661-6DFBA45BEA70}" destId="{699765B5-365B-44C6-8144-59840226B6FE}" srcOrd="0" destOrd="0" parTransId="{BDB749C3-C9B0-4625-A028-D7B69579A1F9}" sibTransId="{0D49E05E-67FC-456D-9FA4-AFB05EA6501A}"/>
    <dgm:cxn modelId="{E4FE772A-B8D0-4895-BB27-84824B766DD8}" type="presOf" srcId="{FE385C34-26DF-43D7-AA6B-DB7FAAC7EA1D}" destId="{82EDC1D3-81C5-497F-867B-BC4C121C3828}" srcOrd="0" destOrd="0" presId="urn:microsoft.com/office/officeart/2005/8/layout/hierarchy1"/>
    <dgm:cxn modelId="{49568616-3E63-46DE-B653-53BC2E8BBCFB}" type="presOf" srcId="{F0A00EA0-4862-46EA-8C72-A59EE5E3A7C5}" destId="{236A06A9-D2D7-4C09-B9C2-458A45ADF18D}" srcOrd="0" destOrd="0" presId="urn:microsoft.com/office/officeart/2005/8/layout/hierarchy1"/>
    <dgm:cxn modelId="{C93696F1-AB1E-4B0B-8533-9904C034D183}" type="presOf" srcId="{F16D2AB6-DC69-4A6E-990E-D5F0456A2BFF}" destId="{E0304D8A-E99F-42B4-A9EA-0E8DF55AD68C}" srcOrd="0" destOrd="0" presId="urn:microsoft.com/office/officeart/2005/8/layout/hierarchy1"/>
    <dgm:cxn modelId="{09204BEE-9651-4737-BEA9-2307C1AFF9DD}" type="presOf" srcId="{168027A8-A32C-4DEA-9F25-1EED473FA597}" destId="{A211286C-22ED-437F-9E98-9152B872EDCC}" srcOrd="0" destOrd="0" presId="urn:microsoft.com/office/officeart/2005/8/layout/hierarchy1"/>
    <dgm:cxn modelId="{43158E42-0E29-40CB-8EA5-70507FEC6B25}" type="presOf" srcId="{19EF8C95-A1A3-47CB-AFF5-297D8157993B}" destId="{FFC0A778-83EA-4EB8-9377-A822CEBCBC52}" srcOrd="0" destOrd="0" presId="urn:microsoft.com/office/officeart/2005/8/layout/hierarchy1"/>
    <dgm:cxn modelId="{F828AD84-B2B6-499A-9FEA-E3B329CB0E99}" type="presOf" srcId="{67666FC5-033B-4456-8E89-C99E9F563C74}" destId="{D2F70DFE-053B-481F-8AD4-8ABF6977D286}" srcOrd="0" destOrd="0" presId="urn:microsoft.com/office/officeart/2005/8/layout/hierarchy1"/>
    <dgm:cxn modelId="{44923CE8-947E-40BF-BFF9-4675060974EC}" srcId="{0430A356-1D63-471F-B0F3-9E619E529B7D}" destId="{F0A00EA0-4862-46EA-8C72-A59EE5E3A7C5}" srcOrd="1" destOrd="0" parTransId="{C305507E-7A0F-4C56-AE95-23E54F6640F1}" sibTransId="{DDC81DF7-0E2B-4EC3-A18F-D17997B1D39E}"/>
    <dgm:cxn modelId="{8D564879-D549-4FAA-A3B5-5D10FD2C5D50}" srcId="{45CD8985-EC6E-4ADB-B0EC-A8B9F7EFCC6A}" destId="{67666FC5-033B-4456-8E89-C99E9F563C74}" srcOrd="0" destOrd="0" parTransId="{3C02A07B-9CC0-48A7-9F11-3757B1B820BA}" sibTransId="{50093DD2-C15A-4626-8637-8813E6C97C9A}"/>
    <dgm:cxn modelId="{ADA3EB7B-34C3-4381-BCAD-A8767F61AC0A}" srcId="{0430A356-1D63-471F-B0F3-9E619E529B7D}" destId="{944878E6-2C2E-439E-A188-9FA39F27F3B9}" srcOrd="2" destOrd="0" parTransId="{E1C48233-5185-4D99-A3A5-7055DC5F3C23}" sibTransId="{94C82557-D27A-43D3-A66C-4750D2658C95}"/>
    <dgm:cxn modelId="{6CDED4C8-F56C-42FC-ABF2-3E3ED0FD6A5D}" type="presOf" srcId="{944878E6-2C2E-439E-A188-9FA39F27F3B9}" destId="{BF180974-4AE3-4A79-824B-A6EEB3413214}" srcOrd="0" destOrd="0" presId="urn:microsoft.com/office/officeart/2005/8/layout/hierarchy1"/>
    <dgm:cxn modelId="{28CF8DC2-A812-4F51-A1C8-651E2258761E}" type="presOf" srcId="{BFF0FA84-FFAF-4854-B661-6DFBA45BEA70}" destId="{0F10D77B-6EC7-42A6-987C-4882A72045A6}" srcOrd="0" destOrd="0" presId="urn:microsoft.com/office/officeart/2005/8/layout/hierarchy1"/>
    <dgm:cxn modelId="{45FEBDBB-51F2-4D48-BEB9-16542F8D79EA}" srcId="{02EA9D4D-814D-498E-AE7D-0D16A4E2CB5E}" destId="{45CD8985-EC6E-4ADB-B0EC-A8B9F7EFCC6A}" srcOrd="0" destOrd="0" parTransId="{0A8DCB27-D149-44DD-B8D9-01E6812A5A1D}" sibTransId="{12B7F052-64BD-46B7-9583-AD3498B254F9}"/>
    <dgm:cxn modelId="{D3EDA7B3-DCEC-4F95-BA43-2F4F24ED71AB}" type="presOf" srcId="{0430A356-1D63-471F-B0F3-9E619E529B7D}" destId="{DA0D644A-8D54-42E8-9305-2DDE90BEAC48}" srcOrd="0" destOrd="0" presId="urn:microsoft.com/office/officeart/2005/8/layout/hierarchy1"/>
    <dgm:cxn modelId="{E1C2BBCF-6B18-4BA3-A709-912C6A9EDF00}" type="presOf" srcId="{B852F607-8926-4C9E-9D21-A7C0D96CFEA5}" destId="{CA07ADC2-93AF-4134-B300-917B22F83A9F}" srcOrd="0" destOrd="0" presId="urn:microsoft.com/office/officeart/2005/8/layout/hierarchy1"/>
    <dgm:cxn modelId="{7E057872-AB35-4A16-B1B9-A5332174B158}" type="presOf" srcId="{E72DF094-4FEF-4331-BED0-035989E7CBF3}" destId="{07AD7302-B6FC-4D96-9FCC-2234F857D6F2}" srcOrd="0" destOrd="0" presId="urn:microsoft.com/office/officeart/2005/8/layout/hierarchy1"/>
    <dgm:cxn modelId="{828D7D26-A150-492D-A3E4-0EDF0EC3B6D5}" srcId="{944878E6-2C2E-439E-A188-9FA39F27F3B9}" destId="{BFF0FA84-FFAF-4854-B661-6DFBA45BEA70}" srcOrd="0" destOrd="0" parTransId="{A04C23D9-D147-4D5E-A565-FBBFCE253FE1}" sibTransId="{3CECEEDC-6487-4A3F-AF18-F1087D312AB9}"/>
    <dgm:cxn modelId="{9E69A587-2109-4421-BD48-61E17EAAEF4E}" type="presOf" srcId="{BDB749C3-C9B0-4625-A028-D7B69579A1F9}" destId="{540F8272-53A2-459A-858B-AB9FBB8F012A}" srcOrd="0" destOrd="0" presId="urn:microsoft.com/office/officeart/2005/8/layout/hierarchy1"/>
    <dgm:cxn modelId="{C515CDD0-A228-4C0D-A6EE-15BBCE00688A}" type="presOf" srcId="{5BB007FC-688D-4FFD-92AD-70D7DD5ED508}" destId="{4BD61FE8-5DF4-417E-B74B-7AC0ADF27A3F}" srcOrd="0" destOrd="0" presId="urn:microsoft.com/office/officeart/2005/8/layout/hierarchy1"/>
    <dgm:cxn modelId="{E30FB52B-2FC3-4DFE-B2BA-6B32F5E08E43}" type="presOf" srcId="{A04C23D9-D147-4D5E-A565-FBBFCE253FE1}" destId="{4C52E2BA-6F9C-4B2E-81AA-F56D30409C6C}" srcOrd="0" destOrd="0" presId="urn:microsoft.com/office/officeart/2005/8/layout/hierarchy1"/>
    <dgm:cxn modelId="{2A3B578C-69A0-4B2E-B22D-BB7ECD63E6CC}" type="presOf" srcId="{02EA9D4D-814D-498E-AE7D-0D16A4E2CB5E}" destId="{0CEFA67E-3174-46C3-B18B-E5997721ED87}" srcOrd="0" destOrd="0" presId="urn:microsoft.com/office/officeart/2005/8/layout/hierarchy1"/>
    <dgm:cxn modelId="{EF2DC8EB-0E11-44A7-9E75-35DD462D66F6}" type="presParOf" srcId="{DA0D644A-8D54-42E8-9305-2DDE90BEAC48}" destId="{72FD6578-E799-42CF-8399-DF0439B3B840}" srcOrd="0" destOrd="0" presId="urn:microsoft.com/office/officeart/2005/8/layout/hierarchy1"/>
    <dgm:cxn modelId="{959FFD88-5D49-4D58-98C1-DAC1C49B10BF}" type="presParOf" srcId="{72FD6578-E799-42CF-8399-DF0439B3B840}" destId="{03C4498C-8662-4D6F-836F-C73B1F240E99}" srcOrd="0" destOrd="0" presId="urn:microsoft.com/office/officeart/2005/8/layout/hierarchy1"/>
    <dgm:cxn modelId="{778988ED-6E2A-47A9-94D6-C5FFFC3EE910}" type="presParOf" srcId="{03C4498C-8662-4D6F-836F-C73B1F240E99}" destId="{0D1426EF-46AB-4026-844F-0E1B269D13DA}" srcOrd="0" destOrd="0" presId="urn:microsoft.com/office/officeart/2005/8/layout/hierarchy1"/>
    <dgm:cxn modelId="{3FFA2EFB-FE53-41FA-B9C4-E77B8C8C248C}" type="presParOf" srcId="{03C4498C-8662-4D6F-836F-C73B1F240E99}" destId="{0CEFA67E-3174-46C3-B18B-E5997721ED87}" srcOrd="1" destOrd="0" presId="urn:microsoft.com/office/officeart/2005/8/layout/hierarchy1"/>
    <dgm:cxn modelId="{906324C3-348F-4EA3-94D5-560BA9B31FAD}" type="presParOf" srcId="{72FD6578-E799-42CF-8399-DF0439B3B840}" destId="{700B9482-9D33-4D47-8CF9-9528B03B7D6F}" srcOrd="1" destOrd="0" presId="urn:microsoft.com/office/officeart/2005/8/layout/hierarchy1"/>
    <dgm:cxn modelId="{593FD6E5-2752-4C26-AAF6-B46C0F4D4C15}" type="presParOf" srcId="{700B9482-9D33-4D47-8CF9-9528B03B7D6F}" destId="{FD8196D8-E1F9-454B-8763-8921FEB70063}" srcOrd="0" destOrd="0" presId="urn:microsoft.com/office/officeart/2005/8/layout/hierarchy1"/>
    <dgm:cxn modelId="{BCE8D4E7-2B86-4763-8951-3B0D92E8D040}" type="presParOf" srcId="{700B9482-9D33-4D47-8CF9-9528B03B7D6F}" destId="{43ED306C-6CF2-441D-8452-A4EE0AC6893B}" srcOrd="1" destOrd="0" presId="urn:microsoft.com/office/officeart/2005/8/layout/hierarchy1"/>
    <dgm:cxn modelId="{2AA94A89-CB11-418D-B791-3F50C531D2DF}" type="presParOf" srcId="{43ED306C-6CF2-441D-8452-A4EE0AC6893B}" destId="{6F915CBA-3747-42A0-91EF-30C6EF6D067A}" srcOrd="0" destOrd="0" presId="urn:microsoft.com/office/officeart/2005/8/layout/hierarchy1"/>
    <dgm:cxn modelId="{0D73A161-3A65-493B-875F-F28B59CECC7D}" type="presParOf" srcId="{6F915CBA-3747-42A0-91EF-30C6EF6D067A}" destId="{DD87C781-2EF7-455A-BFE7-63E97756ECFF}" srcOrd="0" destOrd="0" presId="urn:microsoft.com/office/officeart/2005/8/layout/hierarchy1"/>
    <dgm:cxn modelId="{B4DC6F6B-FC3B-42E9-8083-E914BC8C0325}" type="presParOf" srcId="{6F915CBA-3747-42A0-91EF-30C6EF6D067A}" destId="{EFD97205-ED5A-46B9-B8D0-AB49CFFD5107}" srcOrd="1" destOrd="0" presId="urn:microsoft.com/office/officeart/2005/8/layout/hierarchy1"/>
    <dgm:cxn modelId="{5D7FDC49-A22A-4488-8B6F-DD9A18551731}" type="presParOf" srcId="{43ED306C-6CF2-441D-8452-A4EE0AC6893B}" destId="{CDAA6B30-889D-4FB3-B0F8-DEE90C0E940E}" srcOrd="1" destOrd="0" presId="urn:microsoft.com/office/officeart/2005/8/layout/hierarchy1"/>
    <dgm:cxn modelId="{8DD30F21-471C-4551-987C-82B90DEA21F0}" type="presParOf" srcId="{CDAA6B30-889D-4FB3-B0F8-DEE90C0E940E}" destId="{C5FB3262-99FA-46FB-BBC8-10278235A61B}" srcOrd="0" destOrd="0" presId="urn:microsoft.com/office/officeart/2005/8/layout/hierarchy1"/>
    <dgm:cxn modelId="{11D88ACB-7CAA-425E-AC9E-FE4C2F98F5A3}" type="presParOf" srcId="{CDAA6B30-889D-4FB3-B0F8-DEE90C0E940E}" destId="{FAC0A346-D51A-4B46-9D29-97779895D1C8}" srcOrd="1" destOrd="0" presId="urn:microsoft.com/office/officeart/2005/8/layout/hierarchy1"/>
    <dgm:cxn modelId="{6FB82AD9-F89D-48C6-94C6-B9B9A885E284}" type="presParOf" srcId="{FAC0A346-D51A-4B46-9D29-97779895D1C8}" destId="{1B699732-96EA-43B9-954F-600C36E4DB14}" srcOrd="0" destOrd="0" presId="urn:microsoft.com/office/officeart/2005/8/layout/hierarchy1"/>
    <dgm:cxn modelId="{C3536016-40D5-4186-8C55-E09607725524}" type="presParOf" srcId="{1B699732-96EA-43B9-954F-600C36E4DB14}" destId="{C96FB259-A224-4116-9EA2-4E2285770F7E}" srcOrd="0" destOrd="0" presId="urn:microsoft.com/office/officeart/2005/8/layout/hierarchy1"/>
    <dgm:cxn modelId="{CEBA0265-1BD5-410A-B48E-29050898D27A}" type="presParOf" srcId="{1B699732-96EA-43B9-954F-600C36E4DB14}" destId="{D2F70DFE-053B-481F-8AD4-8ABF6977D286}" srcOrd="1" destOrd="0" presId="urn:microsoft.com/office/officeart/2005/8/layout/hierarchy1"/>
    <dgm:cxn modelId="{0EBD1298-3E1B-467C-A623-FF00161FCDC4}" type="presParOf" srcId="{FAC0A346-D51A-4B46-9D29-97779895D1C8}" destId="{75F1B8BC-EBA7-4D13-A165-92DAFB5C8E46}" srcOrd="1" destOrd="0" presId="urn:microsoft.com/office/officeart/2005/8/layout/hierarchy1"/>
    <dgm:cxn modelId="{B8B148A0-7020-46F1-A9C8-CB18436FD5CC}" type="presParOf" srcId="{CDAA6B30-889D-4FB3-B0F8-DEE90C0E940E}" destId="{CA07ADC2-93AF-4134-B300-917B22F83A9F}" srcOrd="2" destOrd="0" presId="urn:microsoft.com/office/officeart/2005/8/layout/hierarchy1"/>
    <dgm:cxn modelId="{84A86B71-DE44-4246-890F-CA4CF7E6FD8D}" type="presParOf" srcId="{CDAA6B30-889D-4FB3-B0F8-DEE90C0E940E}" destId="{444F1256-82C9-4BFB-AF63-71956B5578FC}" srcOrd="3" destOrd="0" presId="urn:microsoft.com/office/officeart/2005/8/layout/hierarchy1"/>
    <dgm:cxn modelId="{F77BFC1F-7A03-4A37-80E0-060AEFC4516E}" type="presParOf" srcId="{444F1256-82C9-4BFB-AF63-71956B5578FC}" destId="{9997312C-ECDC-45B6-BDF0-86D4F44BC8F0}" srcOrd="0" destOrd="0" presId="urn:microsoft.com/office/officeart/2005/8/layout/hierarchy1"/>
    <dgm:cxn modelId="{73BB44DF-E320-4DCE-866F-166D3334A772}" type="presParOf" srcId="{9997312C-ECDC-45B6-BDF0-86D4F44BC8F0}" destId="{EBF09284-C904-455D-84BE-4C3771E86ADF}" srcOrd="0" destOrd="0" presId="urn:microsoft.com/office/officeart/2005/8/layout/hierarchy1"/>
    <dgm:cxn modelId="{9C151730-F1D1-4457-96C2-D9103BE3F0F5}" type="presParOf" srcId="{9997312C-ECDC-45B6-BDF0-86D4F44BC8F0}" destId="{A211286C-22ED-437F-9E98-9152B872EDCC}" srcOrd="1" destOrd="0" presId="urn:microsoft.com/office/officeart/2005/8/layout/hierarchy1"/>
    <dgm:cxn modelId="{12116A32-4B4E-4D13-BE52-92AA107FBF62}" type="presParOf" srcId="{444F1256-82C9-4BFB-AF63-71956B5578FC}" destId="{1365DA08-E151-46A2-8F2D-83179803FEC1}" srcOrd="1" destOrd="0" presId="urn:microsoft.com/office/officeart/2005/8/layout/hierarchy1"/>
    <dgm:cxn modelId="{FE280D71-EE9D-4FAE-8A22-729CD5F913E0}" type="presParOf" srcId="{DA0D644A-8D54-42E8-9305-2DDE90BEAC48}" destId="{BD1977DC-4710-454F-A0D0-A35B0F3C2F5F}" srcOrd="1" destOrd="0" presId="urn:microsoft.com/office/officeart/2005/8/layout/hierarchy1"/>
    <dgm:cxn modelId="{61646471-A8BE-4842-94AD-57B0ABA1D054}" type="presParOf" srcId="{BD1977DC-4710-454F-A0D0-A35B0F3C2F5F}" destId="{F6F6C7B9-21E2-4DF3-A892-94325A021750}" srcOrd="0" destOrd="0" presId="urn:microsoft.com/office/officeart/2005/8/layout/hierarchy1"/>
    <dgm:cxn modelId="{63C1AA1C-2F9D-448D-823F-D363F766B15D}" type="presParOf" srcId="{F6F6C7B9-21E2-4DF3-A892-94325A021750}" destId="{734169B1-A1FB-452E-9498-714B8827B6F9}" srcOrd="0" destOrd="0" presId="urn:microsoft.com/office/officeart/2005/8/layout/hierarchy1"/>
    <dgm:cxn modelId="{882B5809-0325-46F2-87B1-62AD55DDC935}" type="presParOf" srcId="{F6F6C7B9-21E2-4DF3-A892-94325A021750}" destId="{236A06A9-D2D7-4C09-B9C2-458A45ADF18D}" srcOrd="1" destOrd="0" presId="urn:microsoft.com/office/officeart/2005/8/layout/hierarchy1"/>
    <dgm:cxn modelId="{0745FC53-FF44-4327-A87D-174BD0C8AB24}" type="presParOf" srcId="{BD1977DC-4710-454F-A0D0-A35B0F3C2F5F}" destId="{91DB1062-A984-4B20-ABF2-670665FCACFD}" srcOrd="1" destOrd="0" presId="urn:microsoft.com/office/officeart/2005/8/layout/hierarchy1"/>
    <dgm:cxn modelId="{06C8DEC3-2C4C-4922-8F0A-7DEE534EDAD9}" type="presParOf" srcId="{91DB1062-A984-4B20-ABF2-670665FCACFD}" destId="{2A822184-F954-4068-9A0E-F13C54619391}" srcOrd="0" destOrd="0" presId="urn:microsoft.com/office/officeart/2005/8/layout/hierarchy1"/>
    <dgm:cxn modelId="{81A303E7-05A8-4AF6-8659-6E838015E80E}" type="presParOf" srcId="{91DB1062-A984-4B20-ABF2-670665FCACFD}" destId="{27B11E4A-318D-496B-8D00-8395BC92F278}" srcOrd="1" destOrd="0" presId="urn:microsoft.com/office/officeart/2005/8/layout/hierarchy1"/>
    <dgm:cxn modelId="{B99BBAF3-3521-432C-B607-068F35F3BA57}" type="presParOf" srcId="{27B11E4A-318D-496B-8D00-8395BC92F278}" destId="{C9ECE7BD-4076-47AF-9B97-A285ABC5F0E3}" srcOrd="0" destOrd="0" presId="urn:microsoft.com/office/officeart/2005/8/layout/hierarchy1"/>
    <dgm:cxn modelId="{61BA2D44-A79C-4026-8B3A-5E8CCCBE8DEF}" type="presParOf" srcId="{C9ECE7BD-4076-47AF-9B97-A285ABC5F0E3}" destId="{F875114B-4FC8-41F1-A45E-C94720EF9B90}" srcOrd="0" destOrd="0" presId="urn:microsoft.com/office/officeart/2005/8/layout/hierarchy1"/>
    <dgm:cxn modelId="{0DC626EE-C6B3-4325-AA19-351CB9A6DAF7}" type="presParOf" srcId="{C9ECE7BD-4076-47AF-9B97-A285ABC5F0E3}" destId="{4A42A44B-7B0E-4587-87D7-FF90EC5EEF0C}" srcOrd="1" destOrd="0" presId="urn:microsoft.com/office/officeart/2005/8/layout/hierarchy1"/>
    <dgm:cxn modelId="{CDCA0B2C-20F6-4CD6-A30D-2FE8514C6C93}" type="presParOf" srcId="{27B11E4A-318D-496B-8D00-8395BC92F278}" destId="{EEA3BB74-A43B-4073-91EA-6FEB82EAEC75}" srcOrd="1" destOrd="0" presId="urn:microsoft.com/office/officeart/2005/8/layout/hierarchy1"/>
    <dgm:cxn modelId="{BF185F70-F271-432A-AD9F-EF312A4E0826}" type="presParOf" srcId="{EEA3BB74-A43B-4073-91EA-6FEB82EAEC75}" destId="{6F1BF286-8BC5-4081-8F2E-DFC961A0F1F3}" srcOrd="0" destOrd="0" presId="urn:microsoft.com/office/officeart/2005/8/layout/hierarchy1"/>
    <dgm:cxn modelId="{F4D530FF-18C6-4483-8F43-086EAB9E0116}" type="presParOf" srcId="{EEA3BB74-A43B-4073-91EA-6FEB82EAEC75}" destId="{AA39EFB4-B754-4FF4-8EA6-700203D0F2B0}" srcOrd="1" destOrd="0" presId="urn:microsoft.com/office/officeart/2005/8/layout/hierarchy1"/>
    <dgm:cxn modelId="{DE11D106-8D23-4C90-AFBA-758427DBA1ED}" type="presParOf" srcId="{AA39EFB4-B754-4FF4-8EA6-700203D0F2B0}" destId="{71D27872-EFEF-473C-9BE0-AFBAB62DFA43}" srcOrd="0" destOrd="0" presId="urn:microsoft.com/office/officeart/2005/8/layout/hierarchy1"/>
    <dgm:cxn modelId="{23F12E5A-4339-49C7-9D9B-95B4294DC045}" type="presParOf" srcId="{71D27872-EFEF-473C-9BE0-AFBAB62DFA43}" destId="{FC31389D-8106-4D89-A81C-15BA539BD02F}" srcOrd="0" destOrd="0" presId="urn:microsoft.com/office/officeart/2005/8/layout/hierarchy1"/>
    <dgm:cxn modelId="{B4436AD2-07A2-40AC-B5AA-93705F31401E}" type="presParOf" srcId="{71D27872-EFEF-473C-9BE0-AFBAB62DFA43}" destId="{4BD61FE8-5DF4-417E-B74B-7AC0ADF27A3F}" srcOrd="1" destOrd="0" presId="urn:microsoft.com/office/officeart/2005/8/layout/hierarchy1"/>
    <dgm:cxn modelId="{FC33AD57-9C7C-41C8-9661-4474B968F2C6}" type="presParOf" srcId="{AA39EFB4-B754-4FF4-8EA6-700203D0F2B0}" destId="{319AA831-0699-4C66-BC9C-694392E308AD}" srcOrd="1" destOrd="0" presId="urn:microsoft.com/office/officeart/2005/8/layout/hierarchy1"/>
    <dgm:cxn modelId="{7CF7E47B-3694-47F6-B58D-5F7090B74526}" type="presParOf" srcId="{EEA3BB74-A43B-4073-91EA-6FEB82EAEC75}" destId="{FFC0A778-83EA-4EB8-9377-A822CEBCBC52}" srcOrd="2" destOrd="0" presId="urn:microsoft.com/office/officeart/2005/8/layout/hierarchy1"/>
    <dgm:cxn modelId="{514EA8A0-F64B-4876-B8FE-5E1746754DF0}" type="presParOf" srcId="{EEA3BB74-A43B-4073-91EA-6FEB82EAEC75}" destId="{21FAB8FB-4E65-48D3-947E-CF555700B5D2}" srcOrd="3" destOrd="0" presId="urn:microsoft.com/office/officeart/2005/8/layout/hierarchy1"/>
    <dgm:cxn modelId="{DB92E1AA-27FB-4626-9ACB-9558906E1253}" type="presParOf" srcId="{21FAB8FB-4E65-48D3-947E-CF555700B5D2}" destId="{7F21E942-2CBE-4485-A859-2717913E783A}" srcOrd="0" destOrd="0" presId="urn:microsoft.com/office/officeart/2005/8/layout/hierarchy1"/>
    <dgm:cxn modelId="{03D64A39-6A98-4E4C-B9C6-6CAA0C204C74}" type="presParOf" srcId="{7F21E942-2CBE-4485-A859-2717913E783A}" destId="{4091BD8B-A19A-4BD7-BFA6-26AE10CB0FA0}" srcOrd="0" destOrd="0" presId="urn:microsoft.com/office/officeart/2005/8/layout/hierarchy1"/>
    <dgm:cxn modelId="{B11676B8-0108-46DF-956A-02E94B662E36}" type="presParOf" srcId="{7F21E942-2CBE-4485-A859-2717913E783A}" destId="{82EDC1D3-81C5-497F-867B-BC4C121C3828}" srcOrd="1" destOrd="0" presId="urn:microsoft.com/office/officeart/2005/8/layout/hierarchy1"/>
    <dgm:cxn modelId="{7F08D59C-4856-4121-A886-7B01F9100FBF}" type="presParOf" srcId="{21FAB8FB-4E65-48D3-947E-CF555700B5D2}" destId="{A3522EB1-9390-4679-B307-B5298FB3786F}" srcOrd="1" destOrd="0" presId="urn:microsoft.com/office/officeart/2005/8/layout/hierarchy1"/>
    <dgm:cxn modelId="{2B2EC213-1D2D-49F3-A112-17F78D0A969C}" type="presParOf" srcId="{DA0D644A-8D54-42E8-9305-2DDE90BEAC48}" destId="{A9149E99-5FE9-4790-9BBB-6087F7DD88BD}" srcOrd="2" destOrd="0" presId="urn:microsoft.com/office/officeart/2005/8/layout/hierarchy1"/>
    <dgm:cxn modelId="{2627E645-A239-4EF5-846D-E370E8182B0B}" type="presParOf" srcId="{A9149E99-5FE9-4790-9BBB-6087F7DD88BD}" destId="{463CE381-1013-42D6-8994-F6810FCC2FB4}" srcOrd="0" destOrd="0" presId="urn:microsoft.com/office/officeart/2005/8/layout/hierarchy1"/>
    <dgm:cxn modelId="{92FFDBD4-B7BD-44DF-B281-0ECBC3839316}" type="presParOf" srcId="{463CE381-1013-42D6-8994-F6810FCC2FB4}" destId="{DF7884EF-3A40-4FA8-B3C9-BE8B961C1BE8}" srcOrd="0" destOrd="0" presId="urn:microsoft.com/office/officeart/2005/8/layout/hierarchy1"/>
    <dgm:cxn modelId="{F9F1564C-4592-4B08-AA3E-1052CC782132}" type="presParOf" srcId="{463CE381-1013-42D6-8994-F6810FCC2FB4}" destId="{BF180974-4AE3-4A79-824B-A6EEB3413214}" srcOrd="1" destOrd="0" presId="urn:microsoft.com/office/officeart/2005/8/layout/hierarchy1"/>
    <dgm:cxn modelId="{05542624-2AFD-4BCD-8AB1-3C9D6B09C5AE}" type="presParOf" srcId="{A9149E99-5FE9-4790-9BBB-6087F7DD88BD}" destId="{07E1DCEA-022C-4B5F-86E2-C90AA5EB4F50}" srcOrd="1" destOrd="0" presId="urn:microsoft.com/office/officeart/2005/8/layout/hierarchy1"/>
    <dgm:cxn modelId="{501D4DE2-9DB5-4A2F-92D4-8FD84E3BD831}" type="presParOf" srcId="{07E1DCEA-022C-4B5F-86E2-C90AA5EB4F50}" destId="{4C52E2BA-6F9C-4B2E-81AA-F56D30409C6C}" srcOrd="0" destOrd="0" presId="urn:microsoft.com/office/officeart/2005/8/layout/hierarchy1"/>
    <dgm:cxn modelId="{D0A7B707-0B1F-42AA-A705-05D2A50D9862}" type="presParOf" srcId="{07E1DCEA-022C-4B5F-86E2-C90AA5EB4F50}" destId="{7A111916-76F4-4967-9977-C8E9B21EE9B5}" srcOrd="1" destOrd="0" presId="urn:microsoft.com/office/officeart/2005/8/layout/hierarchy1"/>
    <dgm:cxn modelId="{26CF215B-DC3A-4815-97FA-7822C71FCC5B}" type="presParOf" srcId="{7A111916-76F4-4967-9977-C8E9B21EE9B5}" destId="{D116DF4B-82C6-451A-8294-AA7B2F311F04}" srcOrd="0" destOrd="0" presId="urn:microsoft.com/office/officeart/2005/8/layout/hierarchy1"/>
    <dgm:cxn modelId="{3E66CF4D-E932-427E-B6AD-27F69C70CB10}" type="presParOf" srcId="{D116DF4B-82C6-451A-8294-AA7B2F311F04}" destId="{1871F961-EE2F-42D9-AF97-71E77336BA79}" srcOrd="0" destOrd="0" presId="urn:microsoft.com/office/officeart/2005/8/layout/hierarchy1"/>
    <dgm:cxn modelId="{B5A4BFD4-9502-48A9-9F25-293288213596}" type="presParOf" srcId="{D116DF4B-82C6-451A-8294-AA7B2F311F04}" destId="{0F10D77B-6EC7-42A6-987C-4882A72045A6}" srcOrd="1" destOrd="0" presId="urn:microsoft.com/office/officeart/2005/8/layout/hierarchy1"/>
    <dgm:cxn modelId="{CE50D78D-421E-4AC3-AF19-09F4118A6696}" type="presParOf" srcId="{7A111916-76F4-4967-9977-C8E9B21EE9B5}" destId="{BD7FEF18-7120-4C5E-A73B-CD2147F5476F}" srcOrd="1" destOrd="0" presId="urn:microsoft.com/office/officeart/2005/8/layout/hierarchy1"/>
    <dgm:cxn modelId="{EA88960E-C034-434D-BA80-8349B1BF1437}" type="presParOf" srcId="{BD7FEF18-7120-4C5E-A73B-CD2147F5476F}" destId="{540F8272-53A2-459A-858B-AB9FBB8F012A}" srcOrd="0" destOrd="0" presId="urn:microsoft.com/office/officeart/2005/8/layout/hierarchy1"/>
    <dgm:cxn modelId="{A987CEF1-3BDF-4D05-B0EE-A61285B08599}" type="presParOf" srcId="{BD7FEF18-7120-4C5E-A73B-CD2147F5476F}" destId="{46709536-7F87-4F11-9E46-B324FD4E7FC5}" srcOrd="1" destOrd="0" presId="urn:microsoft.com/office/officeart/2005/8/layout/hierarchy1"/>
    <dgm:cxn modelId="{76BF486C-ACB3-4ABD-970D-F35C45CBF57D}" type="presParOf" srcId="{46709536-7F87-4F11-9E46-B324FD4E7FC5}" destId="{51090F32-5049-4C23-9A14-0232EBFAE684}" srcOrd="0" destOrd="0" presId="urn:microsoft.com/office/officeart/2005/8/layout/hierarchy1"/>
    <dgm:cxn modelId="{2F0C163D-4F36-4174-B6D0-24EA5FB0EA6F}" type="presParOf" srcId="{51090F32-5049-4C23-9A14-0232EBFAE684}" destId="{EF38896F-5E3A-4D57-A019-20A029BB663A}" srcOrd="0" destOrd="0" presId="urn:microsoft.com/office/officeart/2005/8/layout/hierarchy1"/>
    <dgm:cxn modelId="{C518BB9E-06E4-4D74-A3DA-8EBC5397042F}" type="presParOf" srcId="{51090F32-5049-4C23-9A14-0232EBFAE684}" destId="{1F17214C-FD1C-4512-B39A-63A03A4F6712}" srcOrd="1" destOrd="0" presId="urn:microsoft.com/office/officeart/2005/8/layout/hierarchy1"/>
    <dgm:cxn modelId="{FF401BE3-FFDE-40B3-B384-B36586C0FC25}" type="presParOf" srcId="{46709536-7F87-4F11-9E46-B324FD4E7FC5}" destId="{4A4F5D6B-B702-4DEF-9D4F-62C0D4F0B65A}" srcOrd="1" destOrd="0" presId="urn:microsoft.com/office/officeart/2005/8/layout/hierarchy1"/>
    <dgm:cxn modelId="{02D3C63C-E671-4934-B023-EA90C56CD88C}" type="presParOf" srcId="{BD7FEF18-7120-4C5E-A73B-CD2147F5476F}" destId="{E0304D8A-E99F-42B4-A9EA-0E8DF55AD68C}" srcOrd="2" destOrd="0" presId="urn:microsoft.com/office/officeart/2005/8/layout/hierarchy1"/>
    <dgm:cxn modelId="{F794B8C5-B4C0-49BB-B3C2-98CBDF06F068}" type="presParOf" srcId="{BD7FEF18-7120-4C5E-A73B-CD2147F5476F}" destId="{4F41EEC2-86D0-478E-A5B7-0C3ECE41DD30}" srcOrd="3" destOrd="0" presId="urn:microsoft.com/office/officeart/2005/8/layout/hierarchy1"/>
    <dgm:cxn modelId="{9A7C7242-4276-4E3C-9528-6748A2120B1A}" type="presParOf" srcId="{4F41EEC2-86D0-478E-A5B7-0C3ECE41DD30}" destId="{69531380-89B4-4E8E-BD19-113C98977998}" srcOrd="0" destOrd="0" presId="urn:microsoft.com/office/officeart/2005/8/layout/hierarchy1"/>
    <dgm:cxn modelId="{C8889483-B202-487B-A9CF-020CF43ED3D8}" type="presParOf" srcId="{69531380-89B4-4E8E-BD19-113C98977998}" destId="{823BC001-547B-4349-ABF6-C1A7651CD5B6}" srcOrd="0" destOrd="0" presId="urn:microsoft.com/office/officeart/2005/8/layout/hierarchy1"/>
    <dgm:cxn modelId="{75CC7D97-FF1A-4680-8D28-E55738B06ED6}" type="presParOf" srcId="{69531380-89B4-4E8E-BD19-113C98977998}" destId="{07AD7302-B6FC-4D96-9FCC-2234F857D6F2}" srcOrd="1" destOrd="0" presId="urn:microsoft.com/office/officeart/2005/8/layout/hierarchy1"/>
    <dgm:cxn modelId="{D7B84CF7-5B4B-459D-B098-78BEA838AD18}" type="presParOf" srcId="{4F41EEC2-86D0-478E-A5B7-0C3ECE41DD30}" destId="{5CF45D06-53DC-4DF8-B628-4F276BA6D2A0}"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D61996-71B6-4408-998B-B43E2761020F}" type="doc">
      <dgm:prSet loTypeId="urn:microsoft.com/office/officeart/2005/8/layout/radial2" loCatId="relationship" qsTypeId="urn:microsoft.com/office/officeart/2005/8/quickstyle/3d3" qsCatId="3D" csTypeId="urn:microsoft.com/office/officeart/2005/8/colors/accent1_2" csCatId="accent1" phldr="1"/>
      <dgm:spPr/>
      <dgm:t>
        <a:bodyPr/>
        <a:lstStyle/>
        <a:p>
          <a:endParaRPr lang="it-IT"/>
        </a:p>
      </dgm:t>
    </dgm:pt>
    <dgm:pt modelId="{4332C833-9F78-4938-83D3-D174FB4DA439}">
      <dgm:prSet custT="1"/>
      <dgm:spPr/>
      <dgm:t>
        <a:bodyPr/>
        <a:lstStyle/>
        <a:p>
          <a:pPr algn="ctr"/>
          <a:r>
            <a:rPr lang="it-IT" sz="2800" b="1" dirty="0"/>
            <a:t>&lt;5%</a:t>
          </a:r>
        </a:p>
      </dgm:t>
    </dgm:pt>
    <dgm:pt modelId="{0BB6147F-5E7A-4569-BCF8-A54A51C34134}" type="parTrans" cxnId="{F2675C5A-A9A0-4D76-88E6-EFB0DA55FC80}">
      <dgm:prSet/>
      <dgm:spPr/>
      <dgm:t>
        <a:bodyPr/>
        <a:lstStyle/>
        <a:p>
          <a:pPr algn="ctr"/>
          <a:endParaRPr lang="it-IT"/>
        </a:p>
      </dgm:t>
    </dgm:pt>
    <dgm:pt modelId="{070B717E-1BEA-4CF8-9F48-B68B8501B364}" type="sibTrans" cxnId="{F2675C5A-A9A0-4D76-88E6-EFB0DA55FC80}">
      <dgm:prSet/>
      <dgm:spPr/>
      <dgm:t>
        <a:bodyPr/>
        <a:lstStyle/>
        <a:p>
          <a:pPr algn="ctr"/>
          <a:endParaRPr lang="it-IT"/>
        </a:p>
      </dgm:t>
    </dgm:pt>
    <dgm:pt modelId="{B9F97766-D8E2-4276-B2F1-15A0DC7356C9}">
      <dgm:prSet custT="1"/>
      <dgm:spPr/>
      <dgm:t>
        <a:bodyPr/>
        <a:lstStyle/>
        <a:p>
          <a:pPr algn="ctr"/>
          <a:r>
            <a:rPr lang="it-IT" sz="2000" b="1" dirty="0"/>
            <a:t>scostamento  raddoppiato (</a:t>
          </a:r>
          <a:r>
            <a:rPr lang="it-IT" sz="1800" b="1" dirty="0"/>
            <a:t>punti decurtati aumentati del 50%)</a:t>
          </a:r>
        </a:p>
      </dgm:t>
    </dgm:pt>
    <dgm:pt modelId="{F2008A2E-6BBD-4F0D-9E8B-0F88C730F726}" type="parTrans" cxnId="{1F6DC71C-1107-4475-8CCB-1013AA0DA070}">
      <dgm:prSet/>
      <dgm:spPr/>
      <dgm:t>
        <a:bodyPr/>
        <a:lstStyle/>
        <a:p>
          <a:pPr algn="ctr"/>
          <a:endParaRPr lang="it-IT"/>
        </a:p>
      </dgm:t>
    </dgm:pt>
    <dgm:pt modelId="{AFAD4BDF-3F83-4AE7-9395-B9806AEE871D}" type="sibTrans" cxnId="{1F6DC71C-1107-4475-8CCB-1013AA0DA070}">
      <dgm:prSet/>
      <dgm:spPr/>
      <dgm:t>
        <a:bodyPr/>
        <a:lstStyle/>
        <a:p>
          <a:pPr algn="ctr"/>
          <a:endParaRPr lang="it-IT"/>
        </a:p>
      </dgm:t>
    </dgm:pt>
    <dgm:pt modelId="{0382AC0F-2A3E-4C9A-8A22-1518736E5202}">
      <dgm:prSet custT="1"/>
      <dgm:spPr/>
      <dgm:t>
        <a:bodyPr/>
        <a:lstStyle/>
        <a:p>
          <a:pPr algn="ctr"/>
          <a:r>
            <a:rPr lang="it-IT" sz="2800" b="1" dirty="0"/>
            <a:t>&gt;5%</a:t>
          </a:r>
        </a:p>
      </dgm:t>
    </dgm:pt>
    <dgm:pt modelId="{DDB2ED7A-CB85-415B-A41E-35018A236E6C}" type="sibTrans" cxnId="{9180F5E0-05F3-4F05-A0BB-288A4C5E4CCA}">
      <dgm:prSet/>
      <dgm:spPr/>
      <dgm:t>
        <a:bodyPr/>
        <a:lstStyle/>
        <a:p>
          <a:pPr algn="ctr"/>
          <a:endParaRPr lang="it-IT"/>
        </a:p>
      </dgm:t>
    </dgm:pt>
    <dgm:pt modelId="{2DFA64CB-4072-4F62-834D-48DF0EE76D38}" type="parTrans" cxnId="{9180F5E0-05F3-4F05-A0BB-288A4C5E4CCA}">
      <dgm:prSet/>
      <dgm:spPr/>
      <dgm:t>
        <a:bodyPr/>
        <a:lstStyle/>
        <a:p>
          <a:pPr algn="ctr"/>
          <a:endParaRPr lang="it-IT"/>
        </a:p>
      </dgm:t>
    </dgm:pt>
    <dgm:pt modelId="{2869D12C-2CF9-43A3-B12D-9614E3F9F28C}">
      <dgm:prSet custT="1"/>
      <dgm:spPr/>
      <dgm:t>
        <a:bodyPr/>
        <a:lstStyle/>
        <a:p>
          <a:pPr algn="ctr"/>
          <a:r>
            <a:rPr lang="it-IT" sz="2000" b="1" dirty="0"/>
            <a:t>Scostamento confermato (</a:t>
          </a:r>
          <a:r>
            <a:rPr lang="it-IT" sz="1800" b="1" dirty="0"/>
            <a:t>punti accertati confermati)</a:t>
          </a:r>
        </a:p>
      </dgm:t>
    </dgm:pt>
    <dgm:pt modelId="{CBD86883-ACE2-4D52-A31F-AA41996AC2DB}" type="parTrans" cxnId="{1A13FB57-7AF7-4FF0-8805-C42C2D097217}">
      <dgm:prSet/>
      <dgm:spPr/>
      <dgm:t>
        <a:bodyPr/>
        <a:lstStyle/>
        <a:p>
          <a:endParaRPr lang="it-IT"/>
        </a:p>
      </dgm:t>
    </dgm:pt>
    <dgm:pt modelId="{8571F5C7-1250-40CD-819C-61D051F4C1EF}" type="sibTrans" cxnId="{1A13FB57-7AF7-4FF0-8805-C42C2D097217}">
      <dgm:prSet/>
      <dgm:spPr/>
      <dgm:t>
        <a:bodyPr/>
        <a:lstStyle/>
        <a:p>
          <a:endParaRPr lang="it-IT"/>
        </a:p>
      </dgm:t>
    </dgm:pt>
    <dgm:pt modelId="{37904B5E-7146-41B1-88B5-023B975432AC}" type="pres">
      <dgm:prSet presAssocID="{8DD61996-71B6-4408-998B-B43E2761020F}" presName="composite" presStyleCnt="0">
        <dgm:presLayoutVars>
          <dgm:chMax val="5"/>
          <dgm:dir/>
          <dgm:animLvl val="ctr"/>
          <dgm:resizeHandles val="exact"/>
        </dgm:presLayoutVars>
      </dgm:prSet>
      <dgm:spPr/>
      <dgm:t>
        <a:bodyPr/>
        <a:lstStyle/>
        <a:p>
          <a:endParaRPr lang="it-IT"/>
        </a:p>
      </dgm:t>
    </dgm:pt>
    <dgm:pt modelId="{CE59C27F-A15B-43FB-B784-DB9D9191BB3B}" type="pres">
      <dgm:prSet presAssocID="{8DD61996-71B6-4408-998B-B43E2761020F}" presName="cycle" presStyleCnt="0"/>
      <dgm:spPr/>
    </dgm:pt>
    <dgm:pt modelId="{5C519AC1-9FFB-4B9A-9A37-99E074530FAE}" type="pres">
      <dgm:prSet presAssocID="{8DD61996-71B6-4408-998B-B43E2761020F}" presName="centerShape" presStyleCnt="0"/>
      <dgm:spPr/>
    </dgm:pt>
    <dgm:pt modelId="{9BA6183B-2D9B-476C-9042-B8CC6CF70DBB}" type="pres">
      <dgm:prSet presAssocID="{8DD61996-71B6-4408-998B-B43E2761020F}" presName="connSite" presStyleLbl="node1" presStyleIdx="0" presStyleCnt="3"/>
      <dgm:spPr/>
    </dgm:pt>
    <dgm:pt modelId="{DFCBF296-8A57-4CFC-91DE-65A68EB6EA92}" type="pres">
      <dgm:prSet presAssocID="{8DD61996-71B6-4408-998B-B43E2761020F}" presName="visible" presStyleLbl="node1" presStyleIdx="0" presStyleCnt="3" custScaleX="114258" custScaleY="119479" custLinFactNeighborX="-721" custLinFactNeighborY="-5806"/>
      <dgm:spPr>
        <a:ln>
          <a:noFill/>
        </a:ln>
      </dgm:spPr>
    </dgm:pt>
    <dgm:pt modelId="{D9971841-EF4B-4505-95F4-A548B3DD99A6}" type="pres">
      <dgm:prSet presAssocID="{0BB6147F-5E7A-4569-BCF8-A54A51C34134}" presName="Name25" presStyleLbl="parChTrans1D1" presStyleIdx="0" presStyleCnt="2"/>
      <dgm:spPr/>
      <dgm:t>
        <a:bodyPr/>
        <a:lstStyle/>
        <a:p>
          <a:endParaRPr lang="it-IT"/>
        </a:p>
      </dgm:t>
    </dgm:pt>
    <dgm:pt modelId="{E0739C02-AA6D-4D08-B996-83F737623932}" type="pres">
      <dgm:prSet presAssocID="{4332C833-9F78-4938-83D3-D174FB4DA439}" presName="node" presStyleCnt="0"/>
      <dgm:spPr/>
    </dgm:pt>
    <dgm:pt modelId="{5EE6B46B-AD06-4938-A5DF-DFED2B9F57E6}" type="pres">
      <dgm:prSet presAssocID="{4332C833-9F78-4938-83D3-D174FB4DA439}" presName="parentNode" presStyleLbl="node1" presStyleIdx="1" presStyleCnt="3" custLinFactNeighborX="4590" custLinFactNeighborY="-772">
        <dgm:presLayoutVars>
          <dgm:chMax val="1"/>
          <dgm:bulletEnabled val="1"/>
        </dgm:presLayoutVars>
      </dgm:prSet>
      <dgm:spPr/>
      <dgm:t>
        <a:bodyPr/>
        <a:lstStyle/>
        <a:p>
          <a:endParaRPr lang="it-IT"/>
        </a:p>
      </dgm:t>
    </dgm:pt>
    <dgm:pt modelId="{E412D00E-13E0-4D7F-9067-23C2B8ABAF1E}" type="pres">
      <dgm:prSet presAssocID="{4332C833-9F78-4938-83D3-D174FB4DA439}" presName="childNode" presStyleLbl="revTx" presStyleIdx="0" presStyleCnt="2">
        <dgm:presLayoutVars>
          <dgm:bulletEnabled val="1"/>
        </dgm:presLayoutVars>
      </dgm:prSet>
      <dgm:spPr/>
      <dgm:t>
        <a:bodyPr/>
        <a:lstStyle/>
        <a:p>
          <a:endParaRPr lang="it-IT"/>
        </a:p>
      </dgm:t>
    </dgm:pt>
    <dgm:pt modelId="{519D7E1A-C26F-49CF-99F9-6F668F1A5057}" type="pres">
      <dgm:prSet presAssocID="{2DFA64CB-4072-4F62-834D-48DF0EE76D38}" presName="Name25" presStyleLbl="parChTrans1D1" presStyleIdx="1" presStyleCnt="2"/>
      <dgm:spPr/>
      <dgm:t>
        <a:bodyPr/>
        <a:lstStyle/>
        <a:p>
          <a:endParaRPr lang="it-IT"/>
        </a:p>
      </dgm:t>
    </dgm:pt>
    <dgm:pt modelId="{C0C43C3A-CB7E-442F-A2E9-63028592AC25}" type="pres">
      <dgm:prSet presAssocID="{0382AC0F-2A3E-4C9A-8A22-1518736E5202}" presName="node" presStyleCnt="0"/>
      <dgm:spPr/>
    </dgm:pt>
    <dgm:pt modelId="{068902E5-857F-4B5C-A594-984BD3DB93B6}" type="pres">
      <dgm:prSet presAssocID="{0382AC0F-2A3E-4C9A-8A22-1518736E5202}" presName="parentNode" presStyleLbl="node1" presStyleIdx="2" presStyleCnt="3" custLinFactNeighborX="8969" custLinFactNeighborY="-56844">
        <dgm:presLayoutVars>
          <dgm:chMax val="1"/>
          <dgm:bulletEnabled val="1"/>
        </dgm:presLayoutVars>
      </dgm:prSet>
      <dgm:spPr/>
      <dgm:t>
        <a:bodyPr/>
        <a:lstStyle/>
        <a:p>
          <a:endParaRPr lang="it-IT"/>
        </a:p>
      </dgm:t>
    </dgm:pt>
    <dgm:pt modelId="{5981F912-E981-4E05-8792-78BDCC240A67}" type="pres">
      <dgm:prSet presAssocID="{0382AC0F-2A3E-4C9A-8A22-1518736E5202}" presName="childNode" presStyleLbl="revTx" presStyleIdx="1" presStyleCnt="2">
        <dgm:presLayoutVars>
          <dgm:bulletEnabled val="1"/>
        </dgm:presLayoutVars>
      </dgm:prSet>
      <dgm:spPr/>
      <dgm:t>
        <a:bodyPr/>
        <a:lstStyle/>
        <a:p>
          <a:endParaRPr lang="it-IT"/>
        </a:p>
      </dgm:t>
    </dgm:pt>
  </dgm:ptLst>
  <dgm:cxnLst>
    <dgm:cxn modelId="{9180F5E0-05F3-4F05-A0BB-288A4C5E4CCA}" srcId="{8DD61996-71B6-4408-998B-B43E2761020F}" destId="{0382AC0F-2A3E-4C9A-8A22-1518736E5202}" srcOrd="1" destOrd="0" parTransId="{2DFA64CB-4072-4F62-834D-48DF0EE76D38}" sibTransId="{DDB2ED7A-CB85-415B-A41E-35018A236E6C}"/>
    <dgm:cxn modelId="{1F6DC71C-1107-4475-8CCB-1013AA0DA070}" srcId="{0382AC0F-2A3E-4C9A-8A22-1518736E5202}" destId="{B9F97766-D8E2-4276-B2F1-15A0DC7356C9}" srcOrd="0" destOrd="0" parTransId="{F2008A2E-6BBD-4F0D-9E8B-0F88C730F726}" sibTransId="{AFAD4BDF-3F83-4AE7-9395-B9806AEE871D}"/>
    <dgm:cxn modelId="{62F45C28-1046-45EB-992E-35991012500B}" type="presOf" srcId="{B9F97766-D8E2-4276-B2F1-15A0DC7356C9}" destId="{5981F912-E981-4E05-8792-78BDCC240A67}" srcOrd="0" destOrd="0" presId="urn:microsoft.com/office/officeart/2005/8/layout/radial2"/>
    <dgm:cxn modelId="{F2675C5A-A9A0-4D76-88E6-EFB0DA55FC80}" srcId="{8DD61996-71B6-4408-998B-B43E2761020F}" destId="{4332C833-9F78-4938-83D3-D174FB4DA439}" srcOrd="0" destOrd="0" parTransId="{0BB6147F-5E7A-4569-BCF8-A54A51C34134}" sibTransId="{070B717E-1BEA-4CF8-9F48-B68B8501B364}"/>
    <dgm:cxn modelId="{93CB7AD8-6A37-47E8-B744-AF733750CE2A}" type="presOf" srcId="{2DFA64CB-4072-4F62-834D-48DF0EE76D38}" destId="{519D7E1A-C26F-49CF-99F9-6F668F1A5057}" srcOrd="0" destOrd="0" presId="urn:microsoft.com/office/officeart/2005/8/layout/radial2"/>
    <dgm:cxn modelId="{535919CB-E3F6-4DD9-B861-55F849A3E3A8}" type="presOf" srcId="{0382AC0F-2A3E-4C9A-8A22-1518736E5202}" destId="{068902E5-857F-4B5C-A594-984BD3DB93B6}" srcOrd="0" destOrd="0" presId="urn:microsoft.com/office/officeart/2005/8/layout/radial2"/>
    <dgm:cxn modelId="{FC06D29D-D635-413B-9063-E6D5CB14CDDC}" type="presOf" srcId="{8DD61996-71B6-4408-998B-B43E2761020F}" destId="{37904B5E-7146-41B1-88B5-023B975432AC}" srcOrd="0" destOrd="0" presId="urn:microsoft.com/office/officeart/2005/8/layout/radial2"/>
    <dgm:cxn modelId="{1A13FB57-7AF7-4FF0-8805-C42C2D097217}" srcId="{4332C833-9F78-4938-83D3-D174FB4DA439}" destId="{2869D12C-2CF9-43A3-B12D-9614E3F9F28C}" srcOrd="0" destOrd="0" parTransId="{CBD86883-ACE2-4D52-A31F-AA41996AC2DB}" sibTransId="{8571F5C7-1250-40CD-819C-61D051F4C1EF}"/>
    <dgm:cxn modelId="{EDFEBC94-8191-4D7F-B2EE-85AA1A7355D4}" type="presOf" srcId="{4332C833-9F78-4938-83D3-D174FB4DA439}" destId="{5EE6B46B-AD06-4938-A5DF-DFED2B9F57E6}" srcOrd="0" destOrd="0" presId="urn:microsoft.com/office/officeart/2005/8/layout/radial2"/>
    <dgm:cxn modelId="{22A83674-346D-463F-A03E-0150C899E631}" type="presOf" srcId="{2869D12C-2CF9-43A3-B12D-9614E3F9F28C}" destId="{E412D00E-13E0-4D7F-9067-23C2B8ABAF1E}" srcOrd="0" destOrd="0" presId="urn:microsoft.com/office/officeart/2005/8/layout/radial2"/>
    <dgm:cxn modelId="{34FB69E6-3CCE-42AC-A3B5-31A9DFEF6410}" type="presOf" srcId="{0BB6147F-5E7A-4569-BCF8-A54A51C34134}" destId="{D9971841-EF4B-4505-95F4-A548B3DD99A6}" srcOrd="0" destOrd="0" presId="urn:microsoft.com/office/officeart/2005/8/layout/radial2"/>
    <dgm:cxn modelId="{536AE07F-5AC1-4594-8C1B-9639770894ED}" type="presParOf" srcId="{37904B5E-7146-41B1-88B5-023B975432AC}" destId="{CE59C27F-A15B-43FB-B784-DB9D9191BB3B}" srcOrd="0" destOrd="0" presId="urn:microsoft.com/office/officeart/2005/8/layout/radial2"/>
    <dgm:cxn modelId="{15370889-965D-472F-869F-63D88B9BA80D}" type="presParOf" srcId="{CE59C27F-A15B-43FB-B784-DB9D9191BB3B}" destId="{5C519AC1-9FFB-4B9A-9A37-99E074530FAE}" srcOrd="0" destOrd="0" presId="urn:microsoft.com/office/officeart/2005/8/layout/radial2"/>
    <dgm:cxn modelId="{4CBA7B5E-6CF8-422C-AAC1-8617B0C760C0}" type="presParOf" srcId="{5C519AC1-9FFB-4B9A-9A37-99E074530FAE}" destId="{9BA6183B-2D9B-476C-9042-B8CC6CF70DBB}" srcOrd="0" destOrd="0" presId="urn:microsoft.com/office/officeart/2005/8/layout/radial2"/>
    <dgm:cxn modelId="{60BFD1D7-5A51-4DA4-BDAA-84696D89AD3F}" type="presParOf" srcId="{5C519AC1-9FFB-4B9A-9A37-99E074530FAE}" destId="{DFCBF296-8A57-4CFC-91DE-65A68EB6EA92}" srcOrd="1" destOrd="0" presId="urn:microsoft.com/office/officeart/2005/8/layout/radial2"/>
    <dgm:cxn modelId="{42183749-FBE6-4214-8D46-745FAB9FF895}" type="presParOf" srcId="{CE59C27F-A15B-43FB-B784-DB9D9191BB3B}" destId="{D9971841-EF4B-4505-95F4-A548B3DD99A6}" srcOrd="1" destOrd="0" presId="urn:microsoft.com/office/officeart/2005/8/layout/radial2"/>
    <dgm:cxn modelId="{83A0B97A-2BB5-44F3-930D-6BE74CEDD620}" type="presParOf" srcId="{CE59C27F-A15B-43FB-B784-DB9D9191BB3B}" destId="{E0739C02-AA6D-4D08-B996-83F737623932}" srcOrd="2" destOrd="0" presId="urn:microsoft.com/office/officeart/2005/8/layout/radial2"/>
    <dgm:cxn modelId="{7032220D-FE10-4519-A011-377AAFCF2990}" type="presParOf" srcId="{E0739C02-AA6D-4D08-B996-83F737623932}" destId="{5EE6B46B-AD06-4938-A5DF-DFED2B9F57E6}" srcOrd="0" destOrd="0" presId="urn:microsoft.com/office/officeart/2005/8/layout/radial2"/>
    <dgm:cxn modelId="{24AE5F7D-0031-41CB-9385-FD53334E4C21}" type="presParOf" srcId="{E0739C02-AA6D-4D08-B996-83F737623932}" destId="{E412D00E-13E0-4D7F-9067-23C2B8ABAF1E}" srcOrd="1" destOrd="0" presId="urn:microsoft.com/office/officeart/2005/8/layout/radial2"/>
    <dgm:cxn modelId="{D24DF892-7D53-4281-B7D8-926868FC76E2}" type="presParOf" srcId="{CE59C27F-A15B-43FB-B784-DB9D9191BB3B}" destId="{519D7E1A-C26F-49CF-99F9-6F668F1A5057}" srcOrd="3" destOrd="0" presId="urn:microsoft.com/office/officeart/2005/8/layout/radial2"/>
    <dgm:cxn modelId="{53F77054-7353-4520-9584-A00A84CF20C5}" type="presParOf" srcId="{CE59C27F-A15B-43FB-B784-DB9D9191BB3B}" destId="{C0C43C3A-CB7E-442F-A2E9-63028592AC25}" srcOrd="4" destOrd="0" presId="urn:microsoft.com/office/officeart/2005/8/layout/radial2"/>
    <dgm:cxn modelId="{BA00F851-4C8A-4C10-821F-0BF46E2AFE0A}" type="presParOf" srcId="{C0C43C3A-CB7E-442F-A2E9-63028592AC25}" destId="{068902E5-857F-4B5C-A594-984BD3DB93B6}" srcOrd="0" destOrd="0" presId="urn:microsoft.com/office/officeart/2005/8/layout/radial2"/>
    <dgm:cxn modelId="{B86206FE-865A-482D-81AD-5405A1C510AD}" type="presParOf" srcId="{C0C43C3A-CB7E-442F-A2E9-63028592AC25}" destId="{5981F912-E981-4E05-8792-78BDCC240A6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D61996-71B6-4408-998B-B43E2761020F}" type="doc">
      <dgm:prSet loTypeId="urn:microsoft.com/office/officeart/2005/8/layout/hierarchy3" loCatId="relationship" qsTypeId="urn:microsoft.com/office/officeart/2005/8/quickstyle/3d3" qsCatId="3D" csTypeId="urn:microsoft.com/office/officeart/2005/8/colors/accent1_2" csCatId="accent1" phldr="1"/>
      <dgm:spPr/>
      <dgm:t>
        <a:bodyPr/>
        <a:lstStyle/>
        <a:p>
          <a:endParaRPr lang="it-IT"/>
        </a:p>
      </dgm:t>
    </dgm:pt>
    <dgm:pt modelId="{D4D2C0D0-97D5-4B30-9CC6-A1E38C670D03}">
      <dgm:prSet/>
      <dgm:spPr/>
      <dgm:t>
        <a:bodyPr/>
        <a:lstStyle/>
        <a:p>
          <a:r>
            <a:rPr lang="it-IT" dirty="0"/>
            <a:t>SEDE PROVINCIALE</a:t>
          </a:r>
        </a:p>
      </dgm:t>
    </dgm:pt>
    <dgm:pt modelId="{2EE1B38E-7B1C-4BF5-95B3-6C306A3F839E}" type="parTrans" cxnId="{27E96B0A-D44C-4498-9E8B-87A6D2F0BC25}">
      <dgm:prSet/>
      <dgm:spPr/>
      <dgm:t>
        <a:bodyPr/>
        <a:lstStyle/>
        <a:p>
          <a:endParaRPr lang="it-IT"/>
        </a:p>
      </dgm:t>
    </dgm:pt>
    <dgm:pt modelId="{F9838E3C-419A-4582-BE5F-F0FE16370B8A}" type="sibTrans" cxnId="{27E96B0A-D44C-4498-9E8B-87A6D2F0BC25}">
      <dgm:prSet/>
      <dgm:spPr/>
      <dgm:t>
        <a:bodyPr/>
        <a:lstStyle/>
        <a:p>
          <a:endParaRPr lang="it-IT"/>
        </a:p>
      </dgm:t>
    </dgm:pt>
    <dgm:pt modelId="{9B54C649-EC9B-4447-AAAB-1C1A9A8F9C24}">
      <dgm:prSet/>
      <dgm:spPr/>
      <dgm:t>
        <a:bodyPr/>
        <a:lstStyle/>
        <a:p>
          <a:r>
            <a:rPr lang="it-IT" dirty="0"/>
            <a:t>500 PUNTI</a:t>
          </a:r>
        </a:p>
      </dgm:t>
    </dgm:pt>
    <dgm:pt modelId="{5E6F269D-7176-474A-BF7F-A34A46729A10}" type="parTrans" cxnId="{32F0E141-EFC0-4C90-8B78-45F39531AFC8}">
      <dgm:prSet/>
      <dgm:spPr/>
      <dgm:t>
        <a:bodyPr/>
        <a:lstStyle/>
        <a:p>
          <a:endParaRPr lang="it-IT"/>
        </a:p>
      </dgm:t>
    </dgm:pt>
    <dgm:pt modelId="{FE6ECAD3-E82D-46F7-8F9A-232B80553F88}" type="sibTrans" cxnId="{32F0E141-EFC0-4C90-8B78-45F39531AFC8}">
      <dgm:prSet/>
      <dgm:spPr/>
      <dgm:t>
        <a:bodyPr/>
        <a:lstStyle/>
        <a:p>
          <a:endParaRPr lang="it-IT"/>
        </a:p>
      </dgm:t>
    </dgm:pt>
    <dgm:pt modelId="{E05C80BD-B3DF-4B40-A58B-ECA1A05F25B2}">
      <dgm:prSet/>
      <dgm:spPr/>
      <dgm:t>
        <a:bodyPr/>
        <a:lstStyle/>
        <a:p>
          <a:r>
            <a:rPr lang="it-IT" dirty="0"/>
            <a:t>SEDE ZONALE</a:t>
          </a:r>
        </a:p>
      </dgm:t>
    </dgm:pt>
    <dgm:pt modelId="{65CD61D6-CCF9-4297-AC58-65DD825635BD}" type="parTrans" cxnId="{773E06D8-59B5-42F7-8D7E-88E86D3DDE5B}">
      <dgm:prSet/>
      <dgm:spPr/>
      <dgm:t>
        <a:bodyPr/>
        <a:lstStyle/>
        <a:p>
          <a:endParaRPr lang="it-IT"/>
        </a:p>
      </dgm:t>
    </dgm:pt>
    <dgm:pt modelId="{4B6080E1-8467-454D-879F-D675DD9B8343}" type="sibTrans" cxnId="{773E06D8-59B5-42F7-8D7E-88E86D3DDE5B}">
      <dgm:prSet/>
      <dgm:spPr/>
      <dgm:t>
        <a:bodyPr/>
        <a:lstStyle/>
        <a:p>
          <a:endParaRPr lang="it-IT"/>
        </a:p>
      </dgm:t>
    </dgm:pt>
    <dgm:pt modelId="{0DB0AFAE-7542-440A-AD9C-6F25DC60DE58}">
      <dgm:prSet/>
      <dgm:spPr/>
      <dgm:t>
        <a:bodyPr/>
        <a:lstStyle/>
        <a:p>
          <a:r>
            <a:rPr lang="it-IT" dirty="0"/>
            <a:t>250 PUNTI</a:t>
          </a:r>
        </a:p>
      </dgm:t>
    </dgm:pt>
    <dgm:pt modelId="{798262A2-1436-4348-AA42-3851B2A9880B}" type="parTrans" cxnId="{B955876F-3CA3-43EF-B9F2-580D7CA98CB0}">
      <dgm:prSet/>
      <dgm:spPr/>
      <dgm:t>
        <a:bodyPr/>
        <a:lstStyle/>
        <a:p>
          <a:endParaRPr lang="it-IT"/>
        </a:p>
      </dgm:t>
    </dgm:pt>
    <dgm:pt modelId="{454DAB52-B284-4FBE-80C4-AD671B806190}" type="sibTrans" cxnId="{B955876F-3CA3-43EF-B9F2-580D7CA98CB0}">
      <dgm:prSet/>
      <dgm:spPr/>
      <dgm:t>
        <a:bodyPr/>
        <a:lstStyle/>
        <a:p>
          <a:endParaRPr lang="it-IT"/>
        </a:p>
      </dgm:t>
    </dgm:pt>
    <dgm:pt modelId="{4C551E30-892F-4FCE-B359-3CDE3B901831}">
      <dgm:prSet/>
      <dgm:spPr/>
      <dgm:t>
        <a:bodyPr/>
        <a:lstStyle/>
        <a:p>
          <a:r>
            <a:rPr lang="it-IT"/>
            <a:t>NEL COMPUTO NON E’ CONSIDERATO IL PUNTEGGIO CONSEGUITO PER L’INVIO TELEMATICO</a:t>
          </a:r>
          <a:endParaRPr lang="it-IT" dirty="0"/>
        </a:p>
      </dgm:t>
    </dgm:pt>
    <dgm:pt modelId="{7ABC6D78-2AA3-4FDE-8DB8-642E5773B117}" type="parTrans" cxnId="{B8E598C1-3237-4602-9111-4238EB81115E}">
      <dgm:prSet/>
      <dgm:spPr/>
      <dgm:t>
        <a:bodyPr/>
        <a:lstStyle/>
        <a:p>
          <a:endParaRPr lang="it-IT"/>
        </a:p>
      </dgm:t>
    </dgm:pt>
    <dgm:pt modelId="{61AEA6F2-E857-4B4B-B93C-1646FC540786}" type="sibTrans" cxnId="{B8E598C1-3237-4602-9111-4238EB81115E}">
      <dgm:prSet/>
      <dgm:spPr/>
      <dgm:t>
        <a:bodyPr/>
        <a:lstStyle/>
        <a:p>
          <a:endParaRPr lang="it-IT"/>
        </a:p>
      </dgm:t>
    </dgm:pt>
    <dgm:pt modelId="{7277CD07-9DB8-4C70-8DA0-C1C0AE15A43D}">
      <dgm:prSet/>
      <dgm:spPr/>
      <dgm:t>
        <a:bodyPr/>
        <a:lstStyle/>
        <a:p>
          <a:r>
            <a:rPr lang="it-IT" dirty="0"/>
            <a:t>Riconoscimento 2 punti organizzazione</a:t>
          </a:r>
        </a:p>
      </dgm:t>
    </dgm:pt>
    <dgm:pt modelId="{3DC32BDF-C6E2-4B4B-B624-7D89C89F285B}" type="parTrans" cxnId="{58023273-0C66-4FAD-A923-C36B93C08839}">
      <dgm:prSet/>
      <dgm:spPr/>
      <dgm:t>
        <a:bodyPr/>
        <a:lstStyle/>
        <a:p>
          <a:endParaRPr lang="it-IT"/>
        </a:p>
      </dgm:t>
    </dgm:pt>
    <dgm:pt modelId="{70D867E7-7620-4B14-B563-026AC9174016}" type="sibTrans" cxnId="{58023273-0C66-4FAD-A923-C36B93C08839}">
      <dgm:prSet/>
      <dgm:spPr/>
      <dgm:t>
        <a:bodyPr/>
        <a:lstStyle/>
        <a:p>
          <a:endParaRPr lang="it-IT"/>
        </a:p>
      </dgm:t>
    </dgm:pt>
    <dgm:pt modelId="{86005B19-E3D7-4DAB-B434-BD22476AA611}">
      <dgm:prSet/>
      <dgm:spPr/>
      <dgm:t>
        <a:bodyPr/>
        <a:lstStyle/>
        <a:p>
          <a:r>
            <a:rPr lang="it-IT" dirty="0"/>
            <a:t>Riconoscimento 1 punto organizzazione</a:t>
          </a:r>
        </a:p>
      </dgm:t>
    </dgm:pt>
    <dgm:pt modelId="{1F10C8C5-F051-48A7-B882-881AC65769BB}" type="parTrans" cxnId="{5535EB2B-E0BB-4553-AF62-721DBA9F2BCA}">
      <dgm:prSet/>
      <dgm:spPr/>
      <dgm:t>
        <a:bodyPr/>
        <a:lstStyle/>
        <a:p>
          <a:endParaRPr lang="it-IT"/>
        </a:p>
      </dgm:t>
    </dgm:pt>
    <dgm:pt modelId="{DB0AEE50-B050-4BC2-AC9F-86E0AED485B9}" type="sibTrans" cxnId="{5535EB2B-E0BB-4553-AF62-721DBA9F2BCA}">
      <dgm:prSet/>
      <dgm:spPr/>
      <dgm:t>
        <a:bodyPr/>
        <a:lstStyle/>
        <a:p>
          <a:endParaRPr lang="it-IT"/>
        </a:p>
      </dgm:t>
    </dgm:pt>
    <dgm:pt modelId="{0FFF31C6-0746-4254-8BD4-444865AE4E3F}" type="pres">
      <dgm:prSet presAssocID="{8DD61996-71B6-4408-998B-B43E2761020F}" presName="diagram" presStyleCnt="0">
        <dgm:presLayoutVars>
          <dgm:chPref val="1"/>
          <dgm:dir/>
          <dgm:animOne val="branch"/>
          <dgm:animLvl val="lvl"/>
          <dgm:resizeHandles/>
        </dgm:presLayoutVars>
      </dgm:prSet>
      <dgm:spPr/>
      <dgm:t>
        <a:bodyPr/>
        <a:lstStyle/>
        <a:p>
          <a:endParaRPr lang="it-IT"/>
        </a:p>
      </dgm:t>
    </dgm:pt>
    <dgm:pt modelId="{4FA6C5B0-72EE-4612-8272-3E92269B9C90}" type="pres">
      <dgm:prSet presAssocID="{D4D2C0D0-97D5-4B30-9CC6-A1E38C670D03}" presName="root" presStyleCnt="0"/>
      <dgm:spPr/>
    </dgm:pt>
    <dgm:pt modelId="{8386392A-07B4-4B87-8E0A-1B80C07E3495}" type="pres">
      <dgm:prSet presAssocID="{D4D2C0D0-97D5-4B30-9CC6-A1E38C670D03}" presName="rootComposite" presStyleCnt="0"/>
      <dgm:spPr/>
    </dgm:pt>
    <dgm:pt modelId="{3DF825A7-7361-4AEC-BA70-F112DFC46FD6}" type="pres">
      <dgm:prSet presAssocID="{D4D2C0D0-97D5-4B30-9CC6-A1E38C670D03}" presName="rootText" presStyleLbl="node1" presStyleIdx="0" presStyleCnt="3"/>
      <dgm:spPr/>
      <dgm:t>
        <a:bodyPr/>
        <a:lstStyle/>
        <a:p>
          <a:endParaRPr lang="it-IT"/>
        </a:p>
      </dgm:t>
    </dgm:pt>
    <dgm:pt modelId="{666CFD21-F403-4501-BE9C-47278C030CEA}" type="pres">
      <dgm:prSet presAssocID="{D4D2C0D0-97D5-4B30-9CC6-A1E38C670D03}" presName="rootConnector" presStyleLbl="node1" presStyleIdx="0" presStyleCnt="3"/>
      <dgm:spPr/>
      <dgm:t>
        <a:bodyPr/>
        <a:lstStyle/>
        <a:p>
          <a:endParaRPr lang="it-IT"/>
        </a:p>
      </dgm:t>
    </dgm:pt>
    <dgm:pt modelId="{C1F467B1-4D7D-453D-960A-04ACF533EE56}" type="pres">
      <dgm:prSet presAssocID="{D4D2C0D0-97D5-4B30-9CC6-A1E38C670D03}" presName="childShape" presStyleCnt="0"/>
      <dgm:spPr/>
    </dgm:pt>
    <dgm:pt modelId="{CE1038A7-D5C9-4CAE-8ADB-C99C9777F501}" type="pres">
      <dgm:prSet presAssocID="{5E6F269D-7176-474A-BF7F-A34A46729A10}" presName="Name13" presStyleLbl="parChTrans1D2" presStyleIdx="0" presStyleCnt="4"/>
      <dgm:spPr/>
      <dgm:t>
        <a:bodyPr/>
        <a:lstStyle/>
        <a:p>
          <a:endParaRPr lang="it-IT"/>
        </a:p>
      </dgm:t>
    </dgm:pt>
    <dgm:pt modelId="{A338393E-7CEB-468E-AFD2-8691B1138257}" type="pres">
      <dgm:prSet presAssocID="{9B54C649-EC9B-4447-AAAB-1C1A9A8F9C24}" presName="childText" presStyleLbl="bgAcc1" presStyleIdx="0" presStyleCnt="4">
        <dgm:presLayoutVars>
          <dgm:bulletEnabled val="1"/>
        </dgm:presLayoutVars>
      </dgm:prSet>
      <dgm:spPr/>
      <dgm:t>
        <a:bodyPr/>
        <a:lstStyle/>
        <a:p>
          <a:endParaRPr lang="it-IT"/>
        </a:p>
      </dgm:t>
    </dgm:pt>
    <dgm:pt modelId="{6ADBAC01-E957-42B5-B19E-9ED637F56A44}" type="pres">
      <dgm:prSet presAssocID="{3DC32BDF-C6E2-4B4B-B624-7D89C89F285B}" presName="Name13" presStyleLbl="parChTrans1D2" presStyleIdx="1" presStyleCnt="4"/>
      <dgm:spPr/>
      <dgm:t>
        <a:bodyPr/>
        <a:lstStyle/>
        <a:p>
          <a:endParaRPr lang="it-IT"/>
        </a:p>
      </dgm:t>
    </dgm:pt>
    <dgm:pt modelId="{A86B5DF6-32AA-4B4A-9C58-3A112A9E033E}" type="pres">
      <dgm:prSet presAssocID="{7277CD07-9DB8-4C70-8DA0-C1C0AE15A43D}" presName="childText" presStyleLbl="bgAcc1" presStyleIdx="1" presStyleCnt="4">
        <dgm:presLayoutVars>
          <dgm:bulletEnabled val="1"/>
        </dgm:presLayoutVars>
      </dgm:prSet>
      <dgm:spPr/>
      <dgm:t>
        <a:bodyPr/>
        <a:lstStyle/>
        <a:p>
          <a:endParaRPr lang="it-IT"/>
        </a:p>
      </dgm:t>
    </dgm:pt>
    <dgm:pt modelId="{77690090-A8F1-4A98-BBE7-9C0852612C40}" type="pres">
      <dgm:prSet presAssocID="{E05C80BD-B3DF-4B40-A58B-ECA1A05F25B2}" presName="root" presStyleCnt="0"/>
      <dgm:spPr/>
    </dgm:pt>
    <dgm:pt modelId="{096FC390-9286-4EC9-AD65-634B36630BBB}" type="pres">
      <dgm:prSet presAssocID="{E05C80BD-B3DF-4B40-A58B-ECA1A05F25B2}" presName="rootComposite" presStyleCnt="0"/>
      <dgm:spPr/>
    </dgm:pt>
    <dgm:pt modelId="{9A1E1CDF-0BCA-43F8-A9D2-2771C481C316}" type="pres">
      <dgm:prSet presAssocID="{E05C80BD-B3DF-4B40-A58B-ECA1A05F25B2}" presName="rootText" presStyleLbl="node1" presStyleIdx="1" presStyleCnt="3"/>
      <dgm:spPr/>
      <dgm:t>
        <a:bodyPr/>
        <a:lstStyle/>
        <a:p>
          <a:endParaRPr lang="it-IT"/>
        </a:p>
      </dgm:t>
    </dgm:pt>
    <dgm:pt modelId="{3922FF25-B783-47E6-BA89-4058F674060E}" type="pres">
      <dgm:prSet presAssocID="{E05C80BD-B3DF-4B40-A58B-ECA1A05F25B2}" presName="rootConnector" presStyleLbl="node1" presStyleIdx="1" presStyleCnt="3"/>
      <dgm:spPr/>
      <dgm:t>
        <a:bodyPr/>
        <a:lstStyle/>
        <a:p>
          <a:endParaRPr lang="it-IT"/>
        </a:p>
      </dgm:t>
    </dgm:pt>
    <dgm:pt modelId="{06178034-5B31-4061-8D76-B18939FBE7EF}" type="pres">
      <dgm:prSet presAssocID="{E05C80BD-B3DF-4B40-A58B-ECA1A05F25B2}" presName="childShape" presStyleCnt="0"/>
      <dgm:spPr/>
    </dgm:pt>
    <dgm:pt modelId="{D289C8C0-931E-431A-A571-E66F5334A458}" type="pres">
      <dgm:prSet presAssocID="{798262A2-1436-4348-AA42-3851B2A9880B}" presName="Name13" presStyleLbl="parChTrans1D2" presStyleIdx="2" presStyleCnt="4"/>
      <dgm:spPr/>
      <dgm:t>
        <a:bodyPr/>
        <a:lstStyle/>
        <a:p>
          <a:endParaRPr lang="it-IT"/>
        </a:p>
      </dgm:t>
    </dgm:pt>
    <dgm:pt modelId="{17E8A5C1-208E-4374-8744-FCA197013AC5}" type="pres">
      <dgm:prSet presAssocID="{0DB0AFAE-7542-440A-AD9C-6F25DC60DE58}" presName="childText" presStyleLbl="bgAcc1" presStyleIdx="2" presStyleCnt="4">
        <dgm:presLayoutVars>
          <dgm:bulletEnabled val="1"/>
        </dgm:presLayoutVars>
      </dgm:prSet>
      <dgm:spPr/>
      <dgm:t>
        <a:bodyPr/>
        <a:lstStyle/>
        <a:p>
          <a:endParaRPr lang="it-IT"/>
        </a:p>
      </dgm:t>
    </dgm:pt>
    <dgm:pt modelId="{325400CA-26B9-4236-A4E0-BF67FFD70305}" type="pres">
      <dgm:prSet presAssocID="{1F10C8C5-F051-48A7-B882-881AC65769BB}" presName="Name13" presStyleLbl="parChTrans1D2" presStyleIdx="3" presStyleCnt="4"/>
      <dgm:spPr/>
      <dgm:t>
        <a:bodyPr/>
        <a:lstStyle/>
        <a:p>
          <a:endParaRPr lang="it-IT"/>
        </a:p>
      </dgm:t>
    </dgm:pt>
    <dgm:pt modelId="{72B9194A-7DBB-4512-92C2-2330A60EE87F}" type="pres">
      <dgm:prSet presAssocID="{86005B19-E3D7-4DAB-B434-BD22476AA611}" presName="childText" presStyleLbl="bgAcc1" presStyleIdx="3" presStyleCnt="4">
        <dgm:presLayoutVars>
          <dgm:bulletEnabled val="1"/>
        </dgm:presLayoutVars>
      </dgm:prSet>
      <dgm:spPr/>
      <dgm:t>
        <a:bodyPr/>
        <a:lstStyle/>
        <a:p>
          <a:endParaRPr lang="it-IT"/>
        </a:p>
      </dgm:t>
    </dgm:pt>
    <dgm:pt modelId="{E51C3326-339B-43A1-964F-E244B8551DF3}" type="pres">
      <dgm:prSet presAssocID="{4C551E30-892F-4FCE-B359-3CDE3B901831}" presName="root" presStyleCnt="0"/>
      <dgm:spPr/>
    </dgm:pt>
    <dgm:pt modelId="{424D2535-1660-4ECB-8161-81C8147E5D70}" type="pres">
      <dgm:prSet presAssocID="{4C551E30-892F-4FCE-B359-3CDE3B901831}" presName="rootComposite" presStyleCnt="0"/>
      <dgm:spPr/>
    </dgm:pt>
    <dgm:pt modelId="{E57A86E2-7B75-49EC-A878-CDFF7DAC0D96}" type="pres">
      <dgm:prSet presAssocID="{4C551E30-892F-4FCE-B359-3CDE3B901831}" presName="rootText" presStyleLbl="node1" presStyleIdx="2" presStyleCnt="3" custScaleX="138164" custScaleY="262634" custLinFactNeighborX="-3589" custLinFactNeighborY="55087"/>
      <dgm:spPr/>
      <dgm:t>
        <a:bodyPr/>
        <a:lstStyle/>
        <a:p>
          <a:endParaRPr lang="it-IT"/>
        </a:p>
      </dgm:t>
    </dgm:pt>
    <dgm:pt modelId="{C18A81E2-F92A-42CB-AAAA-7DBC4E379BF1}" type="pres">
      <dgm:prSet presAssocID="{4C551E30-892F-4FCE-B359-3CDE3B901831}" presName="rootConnector" presStyleLbl="node1" presStyleIdx="2" presStyleCnt="3"/>
      <dgm:spPr/>
      <dgm:t>
        <a:bodyPr/>
        <a:lstStyle/>
        <a:p>
          <a:endParaRPr lang="it-IT"/>
        </a:p>
      </dgm:t>
    </dgm:pt>
    <dgm:pt modelId="{270B691C-4D97-4FA6-8922-DB66BF464F8F}" type="pres">
      <dgm:prSet presAssocID="{4C551E30-892F-4FCE-B359-3CDE3B901831}" presName="childShape" presStyleCnt="0"/>
      <dgm:spPr/>
    </dgm:pt>
  </dgm:ptLst>
  <dgm:cxnLst>
    <dgm:cxn modelId="{4CD533B4-4B70-4B5D-88BD-1041FD32F3CA}" type="presOf" srcId="{5E6F269D-7176-474A-BF7F-A34A46729A10}" destId="{CE1038A7-D5C9-4CAE-8ADB-C99C9777F501}" srcOrd="0" destOrd="0" presId="urn:microsoft.com/office/officeart/2005/8/layout/hierarchy3"/>
    <dgm:cxn modelId="{DCBC6E74-4322-401F-B29D-7CF45FE1F536}" type="presOf" srcId="{9B54C649-EC9B-4447-AAAB-1C1A9A8F9C24}" destId="{A338393E-7CEB-468E-AFD2-8691B1138257}" srcOrd="0" destOrd="0" presId="urn:microsoft.com/office/officeart/2005/8/layout/hierarchy3"/>
    <dgm:cxn modelId="{15BF2647-76CB-4A8C-84B5-DD9CD9E73DBF}" type="presOf" srcId="{0DB0AFAE-7542-440A-AD9C-6F25DC60DE58}" destId="{17E8A5C1-208E-4374-8744-FCA197013AC5}" srcOrd="0" destOrd="0" presId="urn:microsoft.com/office/officeart/2005/8/layout/hierarchy3"/>
    <dgm:cxn modelId="{B8E598C1-3237-4602-9111-4238EB81115E}" srcId="{8DD61996-71B6-4408-998B-B43E2761020F}" destId="{4C551E30-892F-4FCE-B359-3CDE3B901831}" srcOrd="2" destOrd="0" parTransId="{7ABC6D78-2AA3-4FDE-8DB8-642E5773B117}" sibTransId="{61AEA6F2-E857-4B4B-B93C-1646FC540786}"/>
    <dgm:cxn modelId="{B955876F-3CA3-43EF-B9F2-580D7CA98CB0}" srcId="{E05C80BD-B3DF-4B40-A58B-ECA1A05F25B2}" destId="{0DB0AFAE-7542-440A-AD9C-6F25DC60DE58}" srcOrd="0" destOrd="0" parTransId="{798262A2-1436-4348-AA42-3851B2A9880B}" sibTransId="{454DAB52-B284-4FBE-80C4-AD671B806190}"/>
    <dgm:cxn modelId="{58023273-0C66-4FAD-A923-C36B93C08839}" srcId="{D4D2C0D0-97D5-4B30-9CC6-A1E38C670D03}" destId="{7277CD07-9DB8-4C70-8DA0-C1C0AE15A43D}" srcOrd="1" destOrd="0" parTransId="{3DC32BDF-C6E2-4B4B-B624-7D89C89F285B}" sibTransId="{70D867E7-7620-4B14-B563-026AC9174016}"/>
    <dgm:cxn modelId="{7C11A31C-DD01-4C92-B93D-6CFE9C6EC496}" type="presOf" srcId="{1F10C8C5-F051-48A7-B882-881AC65769BB}" destId="{325400CA-26B9-4236-A4E0-BF67FFD70305}" srcOrd="0" destOrd="0" presId="urn:microsoft.com/office/officeart/2005/8/layout/hierarchy3"/>
    <dgm:cxn modelId="{32F0E141-EFC0-4C90-8B78-45F39531AFC8}" srcId="{D4D2C0D0-97D5-4B30-9CC6-A1E38C670D03}" destId="{9B54C649-EC9B-4447-AAAB-1C1A9A8F9C24}" srcOrd="0" destOrd="0" parTransId="{5E6F269D-7176-474A-BF7F-A34A46729A10}" sibTransId="{FE6ECAD3-E82D-46F7-8F9A-232B80553F88}"/>
    <dgm:cxn modelId="{773E06D8-59B5-42F7-8D7E-88E86D3DDE5B}" srcId="{8DD61996-71B6-4408-998B-B43E2761020F}" destId="{E05C80BD-B3DF-4B40-A58B-ECA1A05F25B2}" srcOrd="1" destOrd="0" parTransId="{65CD61D6-CCF9-4297-AC58-65DD825635BD}" sibTransId="{4B6080E1-8467-454D-879F-D675DD9B8343}"/>
    <dgm:cxn modelId="{966C642E-A873-4AFB-826D-638C2DC86923}" type="presOf" srcId="{E05C80BD-B3DF-4B40-A58B-ECA1A05F25B2}" destId="{3922FF25-B783-47E6-BA89-4058F674060E}" srcOrd="1" destOrd="0" presId="urn:microsoft.com/office/officeart/2005/8/layout/hierarchy3"/>
    <dgm:cxn modelId="{CDFBA57C-E6A2-4CDE-A7E6-ACBEF9165B2D}" type="presOf" srcId="{D4D2C0D0-97D5-4B30-9CC6-A1E38C670D03}" destId="{3DF825A7-7361-4AEC-BA70-F112DFC46FD6}" srcOrd="0" destOrd="0" presId="urn:microsoft.com/office/officeart/2005/8/layout/hierarchy3"/>
    <dgm:cxn modelId="{8B7CF622-962B-47B3-8E53-C4AF0926018E}" type="presOf" srcId="{7277CD07-9DB8-4C70-8DA0-C1C0AE15A43D}" destId="{A86B5DF6-32AA-4B4A-9C58-3A112A9E033E}" srcOrd="0" destOrd="0" presId="urn:microsoft.com/office/officeart/2005/8/layout/hierarchy3"/>
    <dgm:cxn modelId="{E095DCA6-767A-485C-9984-6D29E2B8D2C4}" type="presOf" srcId="{86005B19-E3D7-4DAB-B434-BD22476AA611}" destId="{72B9194A-7DBB-4512-92C2-2330A60EE87F}" srcOrd="0" destOrd="0" presId="urn:microsoft.com/office/officeart/2005/8/layout/hierarchy3"/>
    <dgm:cxn modelId="{FB02E805-55DB-45E4-865E-BD5194E78706}" type="presOf" srcId="{798262A2-1436-4348-AA42-3851B2A9880B}" destId="{D289C8C0-931E-431A-A571-E66F5334A458}" srcOrd="0" destOrd="0" presId="urn:microsoft.com/office/officeart/2005/8/layout/hierarchy3"/>
    <dgm:cxn modelId="{9D485CD8-001A-4755-9984-377C2F30F030}" type="presOf" srcId="{D4D2C0D0-97D5-4B30-9CC6-A1E38C670D03}" destId="{666CFD21-F403-4501-BE9C-47278C030CEA}" srcOrd="1" destOrd="0" presId="urn:microsoft.com/office/officeart/2005/8/layout/hierarchy3"/>
    <dgm:cxn modelId="{864E3770-60DC-4354-8BAB-3ECC419DD171}" type="presOf" srcId="{4C551E30-892F-4FCE-B359-3CDE3B901831}" destId="{E57A86E2-7B75-49EC-A878-CDFF7DAC0D96}" srcOrd="0" destOrd="0" presId="urn:microsoft.com/office/officeart/2005/8/layout/hierarchy3"/>
    <dgm:cxn modelId="{5535EB2B-E0BB-4553-AF62-721DBA9F2BCA}" srcId="{E05C80BD-B3DF-4B40-A58B-ECA1A05F25B2}" destId="{86005B19-E3D7-4DAB-B434-BD22476AA611}" srcOrd="1" destOrd="0" parTransId="{1F10C8C5-F051-48A7-B882-881AC65769BB}" sibTransId="{DB0AEE50-B050-4BC2-AC9F-86E0AED485B9}"/>
    <dgm:cxn modelId="{7D76CDD8-C012-4E6F-990B-B0CA4AF49239}" type="presOf" srcId="{8DD61996-71B6-4408-998B-B43E2761020F}" destId="{0FFF31C6-0746-4254-8BD4-444865AE4E3F}" srcOrd="0" destOrd="0" presId="urn:microsoft.com/office/officeart/2005/8/layout/hierarchy3"/>
    <dgm:cxn modelId="{14E76EEE-C1E6-40CA-81A7-BD3811385E30}" type="presOf" srcId="{3DC32BDF-C6E2-4B4B-B624-7D89C89F285B}" destId="{6ADBAC01-E957-42B5-B19E-9ED637F56A44}" srcOrd="0" destOrd="0" presId="urn:microsoft.com/office/officeart/2005/8/layout/hierarchy3"/>
    <dgm:cxn modelId="{8462E9E1-7B2E-4222-93F7-A49267DA8B50}" type="presOf" srcId="{4C551E30-892F-4FCE-B359-3CDE3B901831}" destId="{C18A81E2-F92A-42CB-AAAA-7DBC4E379BF1}" srcOrd="1" destOrd="0" presId="urn:microsoft.com/office/officeart/2005/8/layout/hierarchy3"/>
    <dgm:cxn modelId="{27E96B0A-D44C-4498-9E8B-87A6D2F0BC25}" srcId="{8DD61996-71B6-4408-998B-B43E2761020F}" destId="{D4D2C0D0-97D5-4B30-9CC6-A1E38C670D03}" srcOrd="0" destOrd="0" parTransId="{2EE1B38E-7B1C-4BF5-95B3-6C306A3F839E}" sibTransId="{F9838E3C-419A-4582-BE5F-F0FE16370B8A}"/>
    <dgm:cxn modelId="{F9CDD199-ADC4-4263-8412-84A59B5BCDAE}" type="presOf" srcId="{E05C80BD-B3DF-4B40-A58B-ECA1A05F25B2}" destId="{9A1E1CDF-0BCA-43F8-A9D2-2771C481C316}" srcOrd="0" destOrd="0" presId="urn:microsoft.com/office/officeart/2005/8/layout/hierarchy3"/>
    <dgm:cxn modelId="{ABF1B2D3-2A0A-4694-A2E9-A5225C0A611C}" type="presParOf" srcId="{0FFF31C6-0746-4254-8BD4-444865AE4E3F}" destId="{4FA6C5B0-72EE-4612-8272-3E92269B9C90}" srcOrd="0" destOrd="0" presId="urn:microsoft.com/office/officeart/2005/8/layout/hierarchy3"/>
    <dgm:cxn modelId="{CBF056DC-C7BE-4245-9C6E-785F334EF4AA}" type="presParOf" srcId="{4FA6C5B0-72EE-4612-8272-3E92269B9C90}" destId="{8386392A-07B4-4B87-8E0A-1B80C07E3495}" srcOrd="0" destOrd="0" presId="urn:microsoft.com/office/officeart/2005/8/layout/hierarchy3"/>
    <dgm:cxn modelId="{5ABA4540-3F0B-4193-8407-8FAF3CB84F29}" type="presParOf" srcId="{8386392A-07B4-4B87-8E0A-1B80C07E3495}" destId="{3DF825A7-7361-4AEC-BA70-F112DFC46FD6}" srcOrd="0" destOrd="0" presId="urn:microsoft.com/office/officeart/2005/8/layout/hierarchy3"/>
    <dgm:cxn modelId="{20A16E56-65BA-4F68-A423-096E1D3FC9F0}" type="presParOf" srcId="{8386392A-07B4-4B87-8E0A-1B80C07E3495}" destId="{666CFD21-F403-4501-BE9C-47278C030CEA}" srcOrd="1" destOrd="0" presId="urn:microsoft.com/office/officeart/2005/8/layout/hierarchy3"/>
    <dgm:cxn modelId="{B0CAE86D-E729-49D3-9B4A-B9D25FF5799B}" type="presParOf" srcId="{4FA6C5B0-72EE-4612-8272-3E92269B9C90}" destId="{C1F467B1-4D7D-453D-960A-04ACF533EE56}" srcOrd="1" destOrd="0" presId="urn:microsoft.com/office/officeart/2005/8/layout/hierarchy3"/>
    <dgm:cxn modelId="{870820D6-6906-4BA2-823F-F71DF942B64A}" type="presParOf" srcId="{C1F467B1-4D7D-453D-960A-04ACF533EE56}" destId="{CE1038A7-D5C9-4CAE-8ADB-C99C9777F501}" srcOrd="0" destOrd="0" presId="urn:microsoft.com/office/officeart/2005/8/layout/hierarchy3"/>
    <dgm:cxn modelId="{1145BF2B-2042-4AE0-9B5E-AD764E1231EB}" type="presParOf" srcId="{C1F467B1-4D7D-453D-960A-04ACF533EE56}" destId="{A338393E-7CEB-468E-AFD2-8691B1138257}" srcOrd="1" destOrd="0" presId="urn:microsoft.com/office/officeart/2005/8/layout/hierarchy3"/>
    <dgm:cxn modelId="{DDD89F62-66F6-4EE2-9966-BB9E5A0AAC2B}" type="presParOf" srcId="{C1F467B1-4D7D-453D-960A-04ACF533EE56}" destId="{6ADBAC01-E957-42B5-B19E-9ED637F56A44}" srcOrd="2" destOrd="0" presId="urn:microsoft.com/office/officeart/2005/8/layout/hierarchy3"/>
    <dgm:cxn modelId="{9194BEB5-C6E9-4867-A871-58DB70E66FB7}" type="presParOf" srcId="{C1F467B1-4D7D-453D-960A-04ACF533EE56}" destId="{A86B5DF6-32AA-4B4A-9C58-3A112A9E033E}" srcOrd="3" destOrd="0" presId="urn:microsoft.com/office/officeart/2005/8/layout/hierarchy3"/>
    <dgm:cxn modelId="{53D90526-CBCC-46F2-AE84-9D4CDF7C1FA8}" type="presParOf" srcId="{0FFF31C6-0746-4254-8BD4-444865AE4E3F}" destId="{77690090-A8F1-4A98-BBE7-9C0852612C40}" srcOrd="1" destOrd="0" presId="urn:microsoft.com/office/officeart/2005/8/layout/hierarchy3"/>
    <dgm:cxn modelId="{0E7A3C8C-0C3C-488C-879C-C869D665AB7E}" type="presParOf" srcId="{77690090-A8F1-4A98-BBE7-9C0852612C40}" destId="{096FC390-9286-4EC9-AD65-634B36630BBB}" srcOrd="0" destOrd="0" presId="urn:microsoft.com/office/officeart/2005/8/layout/hierarchy3"/>
    <dgm:cxn modelId="{56994C6E-4BC1-4097-A62E-ADC121E6D9FE}" type="presParOf" srcId="{096FC390-9286-4EC9-AD65-634B36630BBB}" destId="{9A1E1CDF-0BCA-43F8-A9D2-2771C481C316}" srcOrd="0" destOrd="0" presId="urn:microsoft.com/office/officeart/2005/8/layout/hierarchy3"/>
    <dgm:cxn modelId="{17688832-B71A-4900-9A78-0269883972C6}" type="presParOf" srcId="{096FC390-9286-4EC9-AD65-634B36630BBB}" destId="{3922FF25-B783-47E6-BA89-4058F674060E}" srcOrd="1" destOrd="0" presId="urn:microsoft.com/office/officeart/2005/8/layout/hierarchy3"/>
    <dgm:cxn modelId="{6EA74C86-836C-49C7-AB51-1688E4D888D8}" type="presParOf" srcId="{77690090-A8F1-4A98-BBE7-9C0852612C40}" destId="{06178034-5B31-4061-8D76-B18939FBE7EF}" srcOrd="1" destOrd="0" presId="urn:microsoft.com/office/officeart/2005/8/layout/hierarchy3"/>
    <dgm:cxn modelId="{69577060-5785-4DA3-9CDC-4E6A09185D89}" type="presParOf" srcId="{06178034-5B31-4061-8D76-B18939FBE7EF}" destId="{D289C8C0-931E-431A-A571-E66F5334A458}" srcOrd="0" destOrd="0" presId="urn:microsoft.com/office/officeart/2005/8/layout/hierarchy3"/>
    <dgm:cxn modelId="{EA64B638-EB53-4DF1-842B-75AA7E1EAD38}" type="presParOf" srcId="{06178034-5B31-4061-8D76-B18939FBE7EF}" destId="{17E8A5C1-208E-4374-8744-FCA197013AC5}" srcOrd="1" destOrd="0" presId="urn:microsoft.com/office/officeart/2005/8/layout/hierarchy3"/>
    <dgm:cxn modelId="{6CFFC73C-4A8C-4D46-AC26-BA4C67A50C1E}" type="presParOf" srcId="{06178034-5B31-4061-8D76-B18939FBE7EF}" destId="{325400CA-26B9-4236-A4E0-BF67FFD70305}" srcOrd="2" destOrd="0" presId="urn:microsoft.com/office/officeart/2005/8/layout/hierarchy3"/>
    <dgm:cxn modelId="{76426DA3-363B-4711-987B-B32E446C6C9F}" type="presParOf" srcId="{06178034-5B31-4061-8D76-B18939FBE7EF}" destId="{72B9194A-7DBB-4512-92C2-2330A60EE87F}" srcOrd="3" destOrd="0" presId="urn:microsoft.com/office/officeart/2005/8/layout/hierarchy3"/>
    <dgm:cxn modelId="{CAB315A6-1786-4467-B3DE-83122F9E734A}" type="presParOf" srcId="{0FFF31C6-0746-4254-8BD4-444865AE4E3F}" destId="{E51C3326-339B-43A1-964F-E244B8551DF3}" srcOrd="2" destOrd="0" presId="urn:microsoft.com/office/officeart/2005/8/layout/hierarchy3"/>
    <dgm:cxn modelId="{9AD9BDB3-C204-4D03-98A7-FC545981AD9E}" type="presParOf" srcId="{E51C3326-339B-43A1-964F-E244B8551DF3}" destId="{424D2535-1660-4ECB-8161-81C8147E5D70}" srcOrd="0" destOrd="0" presId="urn:microsoft.com/office/officeart/2005/8/layout/hierarchy3"/>
    <dgm:cxn modelId="{5F8E20C4-482E-4054-88C3-AB87A32EAC42}" type="presParOf" srcId="{424D2535-1660-4ECB-8161-81C8147E5D70}" destId="{E57A86E2-7B75-49EC-A878-CDFF7DAC0D96}" srcOrd="0" destOrd="0" presId="urn:microsoft.com/office/officeart/2005/8/layout/hierarchy3"/>
    <dgm:cxn modelId="{547D946F-E3EC-4C10-83FD-955D507A74C6}" type="presParOf" srcId="{424D2535-1660-4ECB-8161-81C8147E5D70}" destId="{C18A81E2-F92A-42CB-AAAA-7DBC4E379BF1}" srcOrd="1" destOrd="0" presId="urn:microsoft.com/office/officeart/2005/8/layout/hierarchy3"/>
    <dgm:cxn modelId="{3635AEB1-9074-4E76-BF68-F97A0D12B71A}" type="presParOf" srcId="{E51C3326-339B-43A1-964F-E244B8551DF3}" destId="{270B691C-4D97-4FA6-8922-DB66BF464F8F}"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430A356-1D63-471F-B0F3-9E619E529B7D}" type="doc">
      <dgm:prSet loTypeId="urn:microsoft.com/office/officeart/2005/8/layout/target3" loCatId="list" qsTypeId="urn:microsoft.com/office/officeart/2005/8/quickstyle/3d4" qsCatId="3D" csTypeId="urn:microsoft.com/office/officeart/2005/8/colors/accent1_2" csCatId="accent1" phldr="1"/>
      <dgm:spPr/>
      <dgm:t>
        <a:bodyPr/>
        <a:lstStyle/>
        <a:p>
          <a:endParaRPr lang="it-IT"/>
        </a:p>
      </dgm:t>
    </dgm:pt>
    <dgm:pt modelId="{7F77BB55-45AB-4DE5-9817-745E78CEB42E}">
      <dgm:prSet phldrT="[Testo]" custT="1"/>
      <dgm:spPr/>
      <dgm:t>
        <a:bodyPr/>
        <a:lstStyle/>
        <a:p>
          <a:endParaRPr lang="it-IT" sz="3200" dirty="0">
            <a:solidFill>
              <a:schemeClr val="accent4">
                <a:lumMod val="75000"/>
              </a:schemeClr>
            </a:solidFill>
          </a:endParaRPr>
        </a:p>
        <a:p>
          <a:r>
            <a:rPr lang="it-IT" sz="3200" dirty="0">
              <a:solidFill>
                <a:schemeClr val="accent4">
                  <a:lumMod val="75000"/>
                </a:schemeClr>
              </a:solidFill>
            </a:rPr>
            <a:t>PERSONALE IMPIEGATO</a:t>
          </a:r>
        </a:p>
        <a:p>
          <a:r>
            <a:rPr lang="it-IT" sz="2400" u="sng" dirty="0">
              <a:solidFill>
                <a:srgbClr val="C00000"/>
              </a:solidFill>
            </a:rPr>
            <a:t>Grado di soddisfazione del personale  </a:t>
          </a:r>
        </a:p>
        <a:p>
          <a:endParaRPr lang="it-IT" sz="3200" dirty="0">
            <a:solidFill>
              <a:schemeClr val="accent4">
                <a:lumMod val="75000"/>
              </a:schemeClr>
            </a:solidFill>
          </a:endParaRPr>
        </a:p>
      </dgm:t>
    </dgm:pt>
    <dgm:pt modelId="{DDDBF182-513F-4ED3-A77B-BEA9C64D1157}" type="parTrans" cxnId="{14960A6C-AE1B-470E-A4A7-64E715BD4AB6}">
      <dgm:prSet/>
      <dgm:spPr/>
      <dgm:t>
        <a:bodyPr/>
        <a:lstStyle/>
        <a:p>
          <a:endParaRPr lang="it-IT"/>
        </a:p>
      </dgm:t>
    </dgm:pt>
    <dgm:pt modelId="{4E6C192A-D4D2-436C-A573-583C44C2E41C}" type="sibTrans" cxnId="{14960A6C-AE1B-470E-A4A7-64E715BD4AB6}">
      <dgm:prSet/>
      <dgm:spPr/>
      <dgm:t>
        <a:bodyPr/>
        <a:lstStyle/>
        <a:p>
          <a:endParaRPr lang="it-IT"/>
        </a:p>
      </dgm:t>
    </dgm:pt>
    <dgm:pt modelId="{C2B7493E-2B39-4E2C-A92A-FBEE825F25D1}">
      <dgm:prSet phldrT="[Testo]" custT="1"/>
      <dgm:spPr/>
      <dgm:t>
        <a:bodyPr/>
        <a:lstStyle/>
        <a:p>
          <a:pPr marL="0" marR="0" indent="0" defTabSz="914400" eaLnBrk="1" fontAlgn="auto" latinLnBrk="0" hangingPunct="1">
            <a:lnSpc>
              <a:spcPct val="150000"/>
            </a:lnSpc>
            <a:spcBef>
              <a:spcPts val="0"/>
            </a:spcBef>
            <a:spcAft>
              <a:spcPts val="0"/>
            </a:spcAft>
            <a:buClrTx/>
            <a:buSzTx/>
            <a:buFontTx/>
            <a:buNone/>
            <a:tabLst/>
            <a:defRPr/>
          </a:pPr>
          <a:r>
            <a:rPr lang="it-IT" sz="3200" dirty="0">
              <a:solidFill>
                <a:schemeClr val="accent4">
                  <a:lumMod val="75000"/>
                </a:schemeClr>
              </a:solidFill>
            </a:rPr>
            <a:t>ATTIVITA’ SVOLTA</a:t>
          </a:r>
        </a:p>
        <a:p>
          <a:pPr marL="0" marR="0" indent="0" defTabSz="914400" eaLnBrk="1" fontAlgn="auto" latinLnBrk="0" hangingPunct="1">
            <a:lnSpc>
              <a:spcPct val="150000"/>
            </a:lnSpc>
            <a:spcBef>
              <a:spcPts val="0"/>
            </a:spcBef>
            <a:spcAft>
              <a:spcPts val="0"/>
            </a:spcAft>
            <a:buClrTx/>
            <a:buSzTx/>
            <a:buFontTx/>
            <a:buNone/>
            <a:tabLst/>
            <a:defRPr/>
          </a:pPr>
          <a:r>
            <a:rPr lang="it-IT" sz="2400" u="sng" dirty="0">
              <a:solidFill>
                <a:srgbClr val="C00000"/>
              </a:solidFill>
            </a:rPr>
            <a:t>Qualità e ampiezza dei sevizi resi</a:t>
          </a:r>
        </a:p>
      </dgm:t>
    </dgm:pt>
    <dgm:pt modelId="{4F5D5972-7FE4-428C-AB4C-0F8133371FEF}" type="sibTrans" cxnId="{18468A70-4719-4D43-B01E-25E87161F75C}">
      <dgm:prSet/>
      <dgm:spPr/>
      <dgm:t>
        <a:bodyPr/>
        <a:lstStyle/>
        <a:p>
          <a:endParaRPr lang="it-IT"/>
        </a:p>
      </dgm:t>
    </dgm:pt>
    <dgm:pt modelId="{002F0525-8A41-4C08-B6EC-0331CCEB3BC3}" type="parTrans" cxnId="{18468A70-4719-4D43-B01E-25E87161F75C}">
      <dgm:prSet/>
      <dgm:spPr/>
      <dgm:t>
        <a:bodyPr/>
        <a:lstStyle/>
        <a:p>
          <a:endParaRPr lang="it-IT"/>
        </a:p>
      </dgm:t>
    </dgm:pt>
    <dgm:pt modelId="{04B311EF-5D6A-4665-944A-4D2518E2F4BA}">
      <dgm:prSet custT="1"/>
      <dgm:spPr/>
      <dgm:t>
        <a:bodyPr/>
        <a:lstStyle/>
        <a:p>
          <a:r>
            <a:rPr lang="it-IT" sz="3200" dirty="0">
              <a:solidFill>
                <a:schemeClr val="accent4">
                  <a:lumMod val="75000"/>
                </a:schemeClr>
              </a:solidFill>
            </a:rPr>
            <a:t>ORGANIZZAZIONE</a:t>
          </a:r>
        </a:p>
        <a:p>
          <a:r>
            <a:rPr lang="it-IT" sz="2400" u="sng" dirty="0">
              <a:solidFill>
                <a:srgbClr val="C00000"/>
              </a:solidFill>
            </a:rPr>
            <a:t>Idoneità delle sedi </a:t>
          </a:r>
          <a:endParaRPr lang="it-IT" sz="3200" u="sng" dirty="0">
            <a:solidFill>
              <a:srgbClr val="C00000"/>
            </a:solidFill>
          </a:endParaRPr>
        </a:p>
      </dgm:t>
    </dgm:pt>
    <dgm:pt modelId="{8CF7B257-E86B-47A3-BC7A-4FCB1EFC1292}" type="parTrans" cxnId="{95FD5B49-079E-4991-A62E-2F09763E8495}">
      <dgm:prSet/>
      <dgm:spPr/>
      <dgm:t>
        <a:bodyPr/>
        <a:lstStyle/>
        <a:p>
          <a:endParaRPr lang="it-IT"/>
        </a:p>
      </dgm:t>
    </dgm:pt>
    <dgm:pt modelId="{4557995E-214D-44E4-B052-BBA4D2C58760}" type="sibTrans" cxnId="{95FD5B49-079E-4991-A62E-2F09763E8495}">
      <dgm:prSet/>
      <dgm:spPr/>
      <dgm:t>
        <a:bodyPr/>
        <a:lstStyle/>
        <a:p>
          <a:endParaRPr lang="it-IT"/>
        </a:p>
      </dgm:t>
    </dgm:pt>
    <dgm:pt modelId="{8ADB7083-8D2C-4E11-A6B9-E28197D91A64}" type="pres">
      <dgm:prSet presAssocID="{0430A356-1D63-471F-B0F3-9E619E529B7D}" presName="Name0" presStyleCnt="0">
        <dgm:presLayoutVars>
          <dgm:chMax val="7"/>
          <dgm:dir/>
          <dgm:animLvl val="lvl"/>
          <dgm:resizeHandles val="exact"/>
        </dgm:presLayoutVars>
      </dgm:prSet>
      <dgm:spPr/>
      <dgm:t>
        <a:bodyPr/>
        <a:lstStyle/>
        <a:p>
          <a:endParaRPr lang="it-IT"/>
        </a:p>
      </dgm:t>
    </dgm:pt>
    <dgm:pt modelId="{BA49CC3A-5FF0-428D-8174-A011FFCC9648}" type="pres">
      <dgm:prSet presAssocID="{C2B7493E-2B39-4E2C-A92A-FBEE825F25D1}" presName="circle1" presStyleLbl="node1" presStyleIdx="0" presStyleCnt="3"/>
      <dgm:spPr/>
    </dgm:pt>
    <dgm:pt modelId="{38A58D8E-8403-40FC-9833-418F0692EE59}" type="pres">
      <dgm:prSet presAssocID="{C2B7493E-2B39-4E2C-A92A-FBEE825F25D1}" presName="space" presStyleCnt="0"/>
      <dgm:spPr/>
    </dgm:pt>
    <dgm:pt modelId="{A016C426-31BE-4F9F-A33F-1330115B106A}" type="pres">
      <dgm:prSet presAssocID="{C2B7493E-2B39-4E2C-A92A-FBEE825F25D1}" presName="rect1" presStyleLbl="alignAcc1" presStyleIdx="0" presStyleCnt="3" custLinFactNeighborX="-19"/>
      <dgm:spPr/>
      <dgm:t>
        <a:bodyPr/>
        <a:lstStyle/>
        <a:p>
          <a:endParaRPr lang="it-IT"/>
        </a:p>
      </dgm:t>
    </dgm:pt>
    <dgm:pt modelId="{0FA25864-3B23-4D0C-9135-37B625A49D78}" type="pres">
      <dgm:prSet presAssocID="{7F77BB55-45AB-4DE5-9817-745E78CEB42E}" presName="vertSpace2" presStyleLbl="node1" presStyleIdx="0" presStyleCnt="3"/>
      <dgm:spPr/>
    </dgm:pt>
    <dgm:pt modelId="{C496BD4C-BB8B-44EC-B666-87B50F31721B}" type="pres">
      <dgm:prSet presAssocID="{7F77BB55-45AB-4DE5-9817-745E78CEB42E}" presName="circle2" presStyleLbl="node1" presStyleIdx="1" presStyleCnt="3"/>
      <dgm:spPr/>
    </dgm:pt>
    <dgm:pt modelId="{C6D8117E-B053-42C9-9F1E-D4685DE55AB2}" type="pres">
      <dgm:prSet presAssocID="{7F77BB55-45AB-4DE5-9817-745E78CEB42E}" presName="rect2" presStyleLbl="alignAcc1" presStyleIdx="1" presStyleCnt="3" custLinFactNeighborX="0" custLinFactNeighborY="0"/>
      <dgm:spPr/>
      <dgm:t>
        <a:bodyPr/>
        <a:lstStyle/>
        <a:p>
          <a:endParaRPr lang="it-IT"/>
        </a:p>
      </dgm:t>
    </dgm:pt>
    <dgm:pt modelId="{DFD431B1-F098-4B4C-9C87-CB563F9B04E9}" type="pres">
      <dgm:prSet presAssocID="{04B311EF-5D6A-4665-944A-4D2518E2F4BA}" presName="vertSpace3" presStyleLbl="node1" presStyleIdx="1" presStyleCnt="3"/>
      <dgm:spPr/>
    </dgm:pt>
    <dgm:pt modelId="{A7DDCDF1-5887-476A-937C-281D81DE5B0C}" type="pres">
      <dgm:prSet presAssocID="{04B311EF-5D6A-4665-944A-4D2518E2F4BA}" presName="circle3" presStyleLbl="node1" presStyleIdx="2" presStyleCnt="3"/>
      <dgm:spPr/>
    </dgm:pt>
    <dgm:pt modelId="{16E49686-AEB9-4212-B769-5BC3C524F232}" type="pres">
      <dgm:prSet presAssocID="{04B311EF-5D6A-4665-944A-4D2518E2F4BA}" presName="rect3" presStyleLbl="alignAcc1" presStyleIdx="2" presStyleCnt="3" custScaleY="81429" custLinFactNeighborX="0" custLinFactNeighborY="-4524"/>
      <dgm:spPr/>
      <dgm:t>
        <a:bodyPr/>
        <a:lstStyle/>
        <a:p>
          <a:endParaRPr lang="it-IT"/>
        </a:p>
      </dgm:t>
    </dgm:pt>
    <dgm:pt modelId="{F26643F2-E0F6-4F82-A9EE-E9143FC6F89E}" type="pres">
      <dgm:prSet presAssocID="{C2B7493E-2B39-4E2C-A92A-FBEE825F25D1}" presName="rect1ParTxNoCh" presStyleLbl="alignAcc1" presStyleIdx="2" presStyleCnt="3">
        <dgm:presLayoutVars>
          <dgm:chMax val="1"/>
          <dgm:bulletEnabled val="1"/>
        </dgm:presLayoutVars>
      </dgm:prSet>
      <dgm:spPr/>
      <dgm:t>
        <a:bodyPr/>
        <a:lstStyle/>
        <a:p>
          <a:endParaRPr lang="it-IT"/>
        </a:p>
      </dgm:t>
    </dgm:pt>
    <dgm:pt modelId="{21D5B331-6131-4F35-859D-E6ABD44DEDC1}" type="pres">
      <dgm:prSet presAssocID="{7F77BB55-45AB-4DE5-9817-745E78CEB42E}" presName="rect2ParTxNoCh" presStyleLbl="alignAcc1" presStyleIdx="2" presStyleCnt="3">
        <dgm:presLayoutVars>
          <dgm:chMax val="1"/>
          <dgm:bulletEnabled val="1"/>
        </dgm:presLayoutVars>
      </dgm:prSet>
      <dgm:spPr/>
      <dgm:t>
        <a:bodyPr/>
        <a:lstStyle/>
        <a:p>
          <a:endParaRPr lang="it-IT"/>
        </a:p>
      </dgm:t>
    </dgm:pt>
    <dgm:pt modelId="{1747DC83-DD7A-43D1-B7C9-DEB1240D0A81}" type="pres">
      <dgm:prSet presAssocID="{04B311EF-5D6A-4665-944A-4D2518E2F4BA}" presName="rect3ParTxNoCh" presStyleLbl="alignAcc1" presStyleIdx="2" presStyleCnt="3">
        <dgm:presLayoutVars>
          <dgm:chMax val="1"/>
          <dgm:bulletEnabled val="1"/>
        </dgm:presLayoutVars>
      </dgm:prSet>
      <dgm:spPr/>
      <dgm:t>
        <a:bodyPr/>
        <a:lstStyle/>
        <a:p>
          <a:endParaRPr lang="it-IT"/>
        </a:p>
      </dgm:t>
    </dgm:pt>
  </dgm:ptLst>
  <dgm:cxnLst>
    <dgm:cxn modelId="{42083146-6ACD-4878-8C8E-47509D019060}" type="presOf" srcId="{C2B7493E-2B39-4E2C-A92A-FBEE825F25D1}" destId="{F26643F2-E0F6-4F82-A9EE-E9143FC6F89E}" srcOrd="1" destOrd="0" presId="urn:microsoft.com/office/officeart/2005/8/layout/target3"/>
    <dgm:cxn modelId="{CE3D9EB3-ECA3-4285-A8E9-CD14AE3C2F65}" type="presOf" srcId="{04B311EF-5D6A-4665-944A-4D2518E2F4BA}" destId="{16E49686-AEB9-4212-B769-5BC3C524F232}" srcOrd="0" destOrd="0" presId="urn:microsoft.com/office/officeart/2005/8/layout/target3"/>
    <dgm:cxn modelId="{14960A6C-AE1B-470E-A4A7-64E715BD4AB6}" srcId="{0430A356-1D63-471F-B0F3-9E619E529B7D}" destId="{7F77BB55-45AB-4DE5-9817-745E78CEB42E}" srcOrd="1" destOrd="0" parTransId="{DDDBF182-513F-4ED3-A77B-BEA9C64D1157}" sibTransId="{4E6C192A-D4D2-436C-A573-583C44C2E41C}"/>
    <dgm:cxn modelId="{FFB06B46-D10F-4E0F-A9FF-0B1437FA51C1}" type="presOf" srcId="{7F77BB55-45AB-4DE5-9817-745E78CEB42E}" destId="{21D5B331-6131-4F35-859D-E6ABD44DEDC1}" srcOrd="1" destOrd="0" presId="urn:microsoft.com/office/officeart/2005/8/layout/target3"/>
    <dgm:cxn modelId="{68425955-B94F-453D-83F2-49CCBF405E99}" type="presOf" srcId="{7F77BB55-45AB-4DE5-9817-745E78CEB42E}" destId="{C6D8117E-B053-42C9-9F1E-D4685DE55AB2}" srcOrd="0" destOrd="0" presId="urn:microsoft.com/office/officeart/2005/8/layout/target3"/>
    <dgm:cxn modelId="{4461A689-A685-4F3C-A99E-A04345BFF7C9}" type="presOf" srcId="{C2B7493E-2B39-4E2C-A92A-FBEE825F25D1}" destId="{A016C426-31BE-4F9F-A33F-1330115B106A}" srcOrd="0" destOrd="0" presId="urn:microsoft.com/office/officeart/2005/8/layout/target3"/>
    <dgm:cxn modelId="{18468A70-4719-4D43-B01E-25E87161F75C}" srcId="{0430A356-1D63-471F-B0F3-9E619E529B7D}" destId="{C2B7493E-2B39-4E2C-A92A-FBEE825F25D1}" srcOrd="0" destOrd="0" parTransId="{002F0525-8A41-4C08-B6EC-0331CCEB3BC3}" sibTransId="{4F5D5972-7FE4-428C-AB4C-0F8133371FEF}"/>
    <dgm:cxn modelId="{A53FE43B-843B-44B0-B4CC-3475B918423B}" type="presOf" srcId="{04B311EF-5D6A-4665-944A-4D2518E2F4BA}" destId="{1747DC83-DD7A-43D1-B7C9-DEB1240D0A81}" srcOrd="1" destOrd="0" presId="urn:microsoft.com/office/officeart/2005/8/layout/target3"/>
    <dgm:cxn modelId="{9EC7EE65-B8AB-455B-AC22-E00E76E8AE61}" type="presOf" srcId="{0430A356-1D63-471F-B0F3-9E619E529B7D}" destId="{8ADB7083-8D2C-4E11-A6B9-E28197D91A64}" srcOrd="0" destOrd="0" presId="urn:microsoft.com/office/officeart/2005/8/layout/target3"/>
    <dgm:cxn modelId="{95FD5B49-079E-4991-A62E-2F09763E8495}" srcId="{0430A356-1D63-471F-B0F3-9E619E529B7D}" destId="{04B311EF-5D6A-4665-944A-4D2518E2F4BA}" srcOrd="2" destOrd="0" parTransId="{8CF7B257-E86B-47A3-BC7A-4FCB1EFC1292}" sibTransId="{4557995E-214D-44E4-B052-BBA4D2C58760}"/>
    <dgm:cxn modelId="{33A813C7-C216-496F-9E75-073009C09B72}" type="presParOf" srcId="{8ADB7083-8D2C-4E11-A6B9-E28197D91A64}" destId="{BA49CC3A-5FF0-428D-8174-A011FFCC9648}" srcOrd="0" destOrd="0" presId="urn:microsoft.com/office/officeart/2005/8/layout/target3"/>
    <dgm:cxn modelId="{76DB5166-A7BA-46B6-95FD-F11F2EDE7EB5}" type="presParOf" srcId="{8ADB7083-8D2C-4E11-A6B9-E28197D91A64}" destId="{38A58D8E-8403-40FC-9833-418F0692EE59}" srcOrd="1" destOrd="0" presId="urn:microsoft.com/office/officeart/2005/8/layout/target3"/>
    <dgm:cxn modelId="{7316543B-AFA9-4965-9EBF-6314A09419A3}" type="presParOf" srcId="{8ADB7083-8D2C-4E11-A6B9-E28197D91A64}" destId="{A016C426-31BE-4F9F-A33F-1330115B106A}" srcOrd="2" destOrd="0" presId="urn:microsoft.com/office/officeart/2005/8/layout/target3"/>
    <dgm:cxn modelId="{013FC960-FC6C-44A4-9192-BD2CBE84FA3B}" type="presParOf" srcId="{8ADB7083-8D2C-4E11-A6B9-E28197D91A64}" destId="{0FA25864-3B23-4D0C-9135-37B625A49D78}" srcOrd="3" destOrd="0" presId="urn:microsoft.com/office/officeart/2005/8/layout/target3"/>
    <dgm:cxn modelId="{74ACBB18-D546-46B0-856D-04657A95A4F9}" type="presParOf" srcId="{8ADB7083-8D2C-4E11-A6B9-E28197D91A64}" destId="{C496BD4C-BB8B-44EC-B666-87B50F31721B}" srcOrd="4" destOrd="0" presId="urn:microsoft.com/office/officeart/2005/8/layout/target3"/>
    <dgm:cxn modelId="{64AC6496-6A7F-4414-AD11-36EB17175819}" type="presParOf" srcId="{8ADB7083-8D2C-4E11-A6B9-E28197D91A64}" destId="{C6D8117E-B053-42C9-9F1E-D4685DE55AB2}" srcOrd="5" destOrd="0" presId="urn:microsoft.com/office/officeart/2005/8/layout/target3"/>
    <dgm:cxn modelId="{E6C2F5B5-3638-4D66-B634-73C3A08441AA}" type="presParOf" srcId="{8ADB7083-8D2C-4E11-A6B9-E28197D91A64}" destId="{DFD431B1-F098-4B4C-9C87-CB563F9B04E9}" srcOrd="6" destOrd="0" presId="urn:microsoft.com/office/officeart/2005/8/layout/target3"/>
    <dgm:cxn modelId="{16251C78-D90A-46B0-A07B-DE806D68918F}" type="presParOf" srcId="{8ADB7083-8D2C-4E11-A6B9-E28197D91A64}" destId="{A7DDCDF1-5887-476A-937C-281D81DE5B0C}" srcOrd="7" destOrd="0" presId="urn:microsoft.com/office/officeart/2005/8/layout/target3"/>
    <dgm:cxn modelId="{586F151A-BB4F-440C-AFD0-3A7295D5633E}" type="presParOf" srcId="{8ADB7083-8D2C-4E11-A6B9-E28197D91A64}" destId="{16E49686-AEB9-4212-B769-5BC3C524F232}" srcOrd="8" destOrd="0" presId="urn:microsoft.com/office/officeart/2005/8/layout/target3"/>
    <dgm:cxn modelId="{59148A47-03F3-4EEB-854B-6C89E77FBF48}" type="presParOf" srcId="{8ADB7083-8D2C-4E11-A6B9-E28197D91A64}" destId="{F26643F2-E0F6-4F82-A9EE-E9143FC6F89E}" srcOrd="9" destOrd="0" presId="urn:microsoft.com/office/officeart/2005/8/layout/target3"/>
    <dgm:cxn modelId="{F1F9B5E9-37BD-4F5A-9206-1E4AC962DD5F}" type="presParOf" srcId="{8ADB7083-8D2C-4E11-A6B9-E28197D91A64}" destId="{21D5B331-6131-4F35-859D-E6ABD44DEDC1}" srcOrd="10" destOrd="0" presId="urn:microsoft.com/office/officeart/2005/8/layout/target3"/>
    <dgm:cxn modelId="{013D0D89-2155-4C27-B379-420CDCBABA74}" type="presParOf" srcId="{8ADB7083-8D2C-4E11-A6B9-E28197D91A64}" destId="{1747DC83-DD7A-43D1-B7C9-DEB1240D0A81}"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D61996-71B6-4408-998B-B43E2761020F}"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it-IT"/>
        </a:p>
      </dgm:t>
    </dgm:pt>
    <dgm:pt modelId="{C49D8266-CAAD-4642-BA6D-B159B4B8B838}">
      <dgm:prSet custT="1"/>
      <dgm:spPr/>
      <dgm:t>
        <a:bodyPr/>
        <a:lstStyle/>
        <a:p>
          <a:pPr algn="l"/>
          <a:r>
            <a:rPr lang="it-IT" sz="1800" b="1" dirty="0">
              <a:solidFill>
                <a:srgbClr val="C00000"/>
              </a:solidFill>
            </a:rPr>
            <a:t>Interventi accolti: </a:t>
          </a:r>
        </a:p>
        <a:p>
          <a:pPr algn="l"/>
          <a:r>
            <a:rPr lang="it-IT" sz="1800" i="1" dirty="0"/>
            <a:t>domande accolte positive/domande presentate </a:t>
          </a:r>
        </a:p>
        <a:p>
          <a:pPr algn="l"/>
          <a:r>
            <a:rPr lang="it-IT" sz="1800" i="1" dirty="0"/>
            <a:t>(INPS-INAIL)</a:t>
          </a:r>
        </a:p>
      </dgm:t>
    </dgm:pt>
    <dgm:pt modelId="{9D9F90B6-5D9E-4168-84AD-627F4E261D0D}" type="parTrans" cxnId="{81AD3ABC-C4B9-489F-9CAD-80BAB9AB5EDC}">
      <dgm:prSet/>
      <dgm:spPr/>
      <dgm:t>
        <a:bodyPr/>
        <a:lstStyle/>
        <a:p>
          <a:endParaRPr lang="it-IT"/>
        </a:p>
      </dgm:t>
    </dgm:pt>
    <dgm:pt modelId="{290395E4-E212-4A57-B439-4702780135FA}" type="sibTrans" cxnId="{81AD3ABC-C4B9-489F-9CAD-80BAB9AB5EDC}">
      <dgm:prSet/>
      <dgm:spPr/>
      <dgm:t>
        <a:bodyPr/>
        <a:lstStyle/>
        <a:p>
          <a:endParaRPr lang="it-IT"/>
        </a:p>
      </dgm:t>
    </dgm:pt>
    <dgm:pt modelId="{3611CDEC-336E-4984-BA20-443D05675F12}">
      <dgm:prSet custT="1"/>
      <dgm:spPr/>
      <dgm:t>
        <a:bodyPr/>
        <a:lstStyle/>
        <a:p>
          <a:pPr algn="l"/>
          <a:r>
            <a:rPr lang="it-IT" sz="1800" b="1" dirty="0">
              <a:solidFill>
                <a:srgbClr val="C00000"/>
              </a:solidFill>
            </a:rPr>
            <a:t>Ampiezza tipo pratiche</a:t>
          </a:r>
          <a:r>
            <a:rPr lang="it-IT" sz="1800" dirty="0"/>
            <a:t>: </a:t>
          </a:r>
        </a:p>
        <a:p>
          <a:pPr algn="l"/>
          <a:r>
            <a:rPr lang="it-IT" sz="1800" i="1" dirty="0"/>
            <a:t>scostamento rispetto alla ampiezza del tipo pratica presentate nell’anno da tutti i patronati (INPS-INAIL)</a:t>
          </a:r>
        </a:p>
      </dgm:t>
    </dgm:pt>
    <dgm:pt modelId="{CB5D427F-4670-4673-976F-4C03720DAADC}" type="parTrans" cxnId="{66AAA280-C9D2-4830-9EBC-4F61628956B1}">
      <dgm:prSet/>
      <dgm:spPr/>
      <dgm:t>
        <a:bodyPr/>
        <a:lstStyle/>
        <a:p>
          <a:endParaRPr lang="it-IT"/>
        </a:p>
      </dgm:t>
    </dgm:pt>
    <dgm:pt modelId="{415FA727-90DE-4F1C-B1EA-84B34583EE67}" type="sibTrans" cxnId="{66AAA280-C9D2-4830-9EBC-4F61628956B1}">
      <dgm:prSet/>
      <dgm:spPr/>
      <dgm:t>
        <a:bodyPr/>
        <a:lstStyle/>
        <a:p>
          <a:endParaRPr lang="it-IT"/>
        </a:p>
      </dgm:t>
    </dgm:pt>
    <dgm:pt modelId="{8FBA3066-DB39-42ED-B820-3CCD78F8AA91}">
      <dgm:prSet custT="1"/>
      <dgm:spPr/>
      <dgm:t>
        <a:bodyPr/>
        <a:lstStyle/>
        <a:p>
          <a:pPr algn="l"/>
          <a:r>
            <a:rPr lang="it-IT" sz="1800" b="1" dirty="0">
              <a:solidFill>
                <a:srgbClr val="C00000"/>
              </a:solidFill>
            </a:rPr>
            <a:t>Interventi accolti in opposizione</a:t>
          </a:r>
          <a:r>
            <a:rPr lang="it-IT" sz="1800" dirty="0">
              <a:solidFill>
                <a:srgbClr val="C00000"/>
              </a:solidFill>
            </a:rPr>
            <a:t>: </a:t>
          </a:r>
        </a:p>
        <a:p>
          <a:pPr algn="l"/>
          <a:r>
            <a:rPr lang="it-IT" sz="1800" i="1" dirty="0"/>
            <a:t>domande in opposizione accolte positive/domande in opposizione </a:t>
          </a:r>
          <a:r>
            <a:rPr lang="it-IT" sz="1800" i="1" dirty="0" err="1"/>
            <a:t>statisticate</a:t>
          </a:r>
          <a:r>
            <a:rPr lang="it-IT" sz="1800" i="1" dirty="0"/>
            <a:t> (solo motivi sanitari INAIL)</a:t>
          </a:r>
        </a:p>
      </dgm:t>
    </dgm:pt>
    <dgm:pt modelId="{6A2DF84C-7BB4-4FEE-BF2E-1D6DE52E47F8}" type="parTrans" cxnId="{2F636F1A-9136-454E-8453-6D88067B0190}">
      <dgm:prSet/>
      <dgm:spPr/>
      <dgm:t>
        <a:bodyPr/>
        <a:lstStyle/>
        <a:p>
          <a:endParaRPr lang="it-IT"/>
        </a:p>
      </dgm:t>
    </dgm:pt>
    <dgm:pt modelId="{F470185C-6E8E-41EA-AD81-D0683F56276A}" type="sibTrans" cxnId="{2F636F1A-9136-454E-8453-6D88067B0190}">
      <dgm:prSet/>
      <dgm:spPr/>
      <dgm:t>
        <a:bodyPr/>
        <a:lstStyle/>
        <a:p>
          <a:endParaRPr lang="it-IT"/>
        </a:p>
      </dgm:t>
    </dgm:pt>
    <dgm:pt modelId="{01628F67-776A-4E24-A297-D508D4C85024}">
      <dgm:prSet custT="1"/>
      <dgm:spPr/>
      <dgm:t>
        <a:bodyPr/>
        <a:lstStyle/>
        <a:p>
          <a:pPr algn="l"/>
          <a:r>
            <a:rPr lang="it-IT" sz="1800" b="1" dirty="0">
              <a:solidFill>
                <a:srgbClr val="C00000"/>
              </a:solidFill>
            </a:rPr>
            <a:t>Interventi annullati</a:t>
          </a:r>
          <a:r>
            <a:rPr lang="it-IT" sz="1800" dirty="0"/>
            <a:t>: </a:t>
          </a:r>
        </a:p>
        <a:p>
          <a:pPr algn="l"/>
          <a:r>
            <a:rPr lang="it-IT" sz="1800" i="1" dirty="0"/>
            <a:t>interventi chiusi per decorrenza dei termini, duplicazione o annullati/totale delle accolte (INPS)</a:t>
          </a:r>
        </a:p>
      </dgm:t>
    </dgm:pt>
    <dgm:pt modelId="{426E0F32-24E1-4186-9991-50CC5DE74396}" type="parTrans" cxnId="{7C1414BC-3CA1-4858-964B-1BCCEA9022DC}">
      <dgm:prSet/>
      <dgm:spPr/>
      <dgm:t>
        <a:bodyPr/>
        <a:lstStyle/>
        <a:p>
          <a:endParaRPr lang="it-IT"/>
        </a:p>
      </dgm:t>
    </dgm:pt>
    <dgm:pt modelId="{1EE92AB5-550D-4369-A057-7AB9CF5DFAEE}" type="sibTrans" cxnId="{7C1414BC-3CA1-4858-964B-1BCCEA9022DC}">
      <dgm:prSet/>
      <dgm:spPr/>
      <dgm:t>
        <a:bodyPr/>
        <a:lstStyle/>
        <a:p>
          <a:endParaRPr lang="it-IT"/>
        </a:p>
      </dgm:t>
    </dgm:pt>
    <dgm:pt modelId="{755656B9-4BA5-41E1-A0C3-86E1B7A99553}" type="pres">
      <dgm:prSet presAssocID="{8DD61996-71B6-4408-998B-B43E2761020F}" presName="Name0" presStyleCnt="0">
        <dgm:presLayoutVars>
          <dgm:chMax val="7"/>
          <dgm:dir/>
          <dgm:animLvl val="lvl"/>
          <dgm:resizeHandles val="exact"/>
        </dgm:presLayoutVars>
      </dgm:prSet>
      <dgm:spPr/>
      <dgm:t>
        <a:bodyPr/>
        <a:lstStyle/>
        <a:p>
          <a:endParaRPr lang="it-IT"/>
        </a:p>
      </dgm:t>
    </dgm:pt>
    <dgm:pt modelId="{F9BC4BDB-2FC6-4BF5-8305-8BF05C237CF0}" type="pres">
      <dgm:prSet presAssocID="{C49D8266-CAAD-4642-BA6D-B159B4B8B838}" presName="circle1" presStyleLbl="node1" presStyleIdx="0" presStyleCnt="4"/>
      <dgm:spPr/>
    </dgm:pt>
    <dgm:pt modelId="{C1496340-9084-4447-BAAC-B9278D5C6E0A}" type="pres">
      <dgm:prSet presAssocID="{C49D8266-CAAD-4642-BA6D-B159B4B8B838}" presName="space" presStyleCnt="0"/>
      <dgm:spPr/>
    </dgm:pt>
    <dgm:pt modelId="{E4444D08-4E7F-46DA-AD64-1160556CF942}" type="pres">
      <dgm:prSet presAssocID="{C49D8266-CAAD-4642-BA6D-B159B4B8B838}" presName="rect1" presStyleLbl="alignAcc1" presStyleIdx="0" presStyleCnt="4"/>
      <dgm:spPr/>
      <dgm:t>
        <a:bodyPr/>
        <a:lstStyle/>
        <a:p>
          <a:endParaRPr lang="it-IT"/>
        </a:p>
      </dgm:t>
    </dgm:pt>
    <dgm:pt modelId="{C4C4BAA8-940E-45A8-975C-6A328D254384}" type="pres">
      <dgm:prSet presAssocID="{3611CDEC-336E-4984-BA20-443D05675F12}" presName="vertSpace2" presStyleLbl="node1" presStyleIdx="0" presStyleCnt="4"/>
      <dgm:spPr/>
    </dgm:pt>
    <dgm:pt modelId="{9CCD7680-BB36-45E7-9EB3-7C4D36CA724E}" type="pres">
      <dgm:prSet presAssocID="{3611CDEC-336E-4984-BA20-443D05675F12}" presName="circle2" presStyleLbl="node1" presStyleIdx="1" presStyleCnt="4"/>
      <dgm:spPr/>
    </dgm:pt>
    <dgm:pt modelId="{13DBD2ED-6541-4423-BAA0-995BB25B2C7A}" type="pres">
      <dgm:prSet presAssocID="{3611CDEC-336E-4984-BA20-443D05675F12}" presName="rect2" presStyleLbl="alignAcc1" presStyleIdx="1" presStyleCnt="4"/>
      <dgm:spPr/>
      <dgm:t>
        <a:bodyPr/>
        <a:lstStyle/>
        <a:p>
          <a:endParaRPr lang="it-IT"/>
        </a:p>
      </dgm:t>
    </dgm:pt>
    <dgm:pt modelId="{49E0A702-01EE-414D-B6A8-688937224A09}" type="pres">
      <dgm:prSet presAssocID="{8FBA3066-DB39-42ED-B820-3CCD78F8AA91}" presName="vertSpace3" presStyleLbl="node1" presStyleIdx="1" presStyleCnt="4"/>
      <dgm:spPr/>
    </dgm:pt>
    <dgm:pt modelId="{CFEC4F34-9E08-4AED-90B6-2001054848E5}" type="pres">
      <dgm:prSet presAssocID="{8FBA3066-DB39-42ED-B820-3CCD78F8AA91}" presName="circle3" presStyleLbl="node1" presStyleIdx="2" presStyleCnt="4"/>
      <dgm:spPr/>
    </dgm:pt>
    <dgm:pt modelId="{2234DC19-F7F9-4F75-A34E-4551189703C2}" type="pres">
      <dgm:prSet presAssocID="{8FBA3066-DB39-42ED-B820-3CCD78F8AA91}" presName="rect3" presStyleLbl="alignAcc1" presStyleIdx="2" presStyleCnt="4"/>
      <dgm:spPr/>
      <dgm:t>
        <a:bodyPr/>
        <a:lstStyle/>
        <a:p>
          <a:endParaRPr lang="it-IT"/>
        </a:p>
      </dgm:t>
    </dgm:pt>
    <dgm:pt modelId="{98180216-E630-437F-9DE6-F9FD13D8E615}" type="pres">
      <dgm:prSet presAssocID="{01628F67-776A-4E24-A297-D508D4C85024}" presName="vertSpace4" presStyleLbl="node1" presStyleIdx="2" presStyleCnt="4"/>
      <dgm:spPr/>
    </dgm:pt>
    <dgm:pt modelId="{7968797A-64EB-471F-AAB2-F0416B506ACB}" type="pres">
      <dgm:prSet presAssocID="{01628F67-776A-4E24-A297-D508D4C85024}" presName="circle4" presStyleLbl="node1" presStyleIdx="3" presStyleCnt="4"/>
      <dgm:spPr/>
    </dgm:pt>
    <dgm:pt modelId="{7A88D449-0103-4531-94D9-0762DBDF8D9D}" type="pres">
      <dgm:prSet presAssocID="{01628F67-776A-4E24-A297-D508D4C85024}" presName="rect4" presStyleLbl="alignAcc1" presStyleIdx="3" presStyleCnt="4"/>
      <dgm:spPr/>
      <dgm:t>
        <a:bodyPr/>
        <a:lstStyle/>
        <a:p>
          <a:endParaRPr lang="it-IT"/>
        </a:p>
      </dgm:t>
    </dgm:pt>
    <dgm:pt modelId="{F096F948-AA2C-4544-8676-62F8D02497B9}" type="pres">
      <dgm:prSet presAssocID="{C49D8266-CAAD-4642-BA6D-B159B4B8B838}" presName="rect1ParTxNoCh" presStyleLbl="alignAcc1" presStyleIdx="3" presStyleCnt="4">
        <dgm:presLayoutVars>
          <dgm:chMax val="1"/>
          <dgm:bulletEnabled val="1"/>
        </dgm:presLayoutVars>
      </dgm:prSet>
      <dgm:spPr/>
      <dgm:t>
        <a:bodyPr/>
        <a:lstStyle/>
        <a:p>
          <a:endParaRPr lang="it-IT"/>
        </a:p>
      </dgm:t>
    </dgm:pt>
    <dgm:pt modelId="{52C97F74-9454-497B-B5B8-90C8D7221966}" type="pres">
      <dgm:prSet presAssocID="{3611CDEC-336E-4984-BA20-443D05675F12}" presName="rect2ParTxNoCh" presStyleLbl="alignAcc1" presStyleIdx="3" presStyleCnt="4">
        <dgm:presLayoutVars>
          <dgm:chMax val="1"/>
          <dgm:bulletEnabled val="1"/>
        </dgm:presLayoutVars>
      </dgm:prSet>
      <dgm:spPr/>
      <dgm:t>
        <a:bodyPr/>
        <a:lstStyle/>
        <a:p>
          <a:endParaRPr lang="it-IT"/>
        </a:p>
      </dgm:t>
    </dgm:pt>
    <dgm:pt modelId="{11B769E1-53CB-42F5-9535-C0294B9A4F7E}" type="pres">
      <dgm:prSet presAssocID="{8FBA3066-DB39-42ED-B820-3CCD78F8AA91}" presName="rect3ParTxNoCh" presStyleLbl="alignAcc1" presStyleIdx="3" presStyleCnt="4">
        <dgm:presLayoutVars>
          <dgm:chMax val="1"/>
          <dgm:bulletEnabled val="1"/>
        </dgm:presLayoutVars>
      </dgm:prSet>
      <dgm:spPr/>
      <dgm:t>
        <a:bodyPr/>
        <a:lstStyle/>
        <a:p>
          <a:endParaRPr lang="it-IT"/>
        </a:p>
      </dgm:t>
    </dgm:pt>
    <dgm:pt modelId="{E7039855-F234-41C6-AE85-350215BE98D4}" type="pres">
      <dgm:prSet presAssocID="{01628F67-776A-4E24-A297-D508D4C85024}" presName="rect4ParTxNoCh" presStyleLbl="alignAcc1" presStyleIdx="3" presStyleCnt="4">
        <dgm:presLayoutVars>
          <dgm:chMax val="1"/>
          <dgm:bulletEnabled val="1"/>
        </dgm:presLayoutVars>
      </dgm:prSet>
      <dgm:spPr/>
      <dgm:t>
        <a:bodyPr/>
        <a:lstStyle/>
        <a:p>
          <a:endParaRPr lang="it-IT"/>
        </a:p>
      </dgm:t>
    </dgm:pt>
  </dgm:ptLst>
  <dgm:cxnLst>
    <dgm:cxn modelId="{81AD3ABC-C4B9-489F-9CAD-80BAB9AB5EDC}" srcId="{8DD61996-71B6-4408-998B-B43E2761020F}" destId="{C49D8266-CAAD-4642-BA6D-B159B4B8B838}" srcOrd="0" destOrd="0" parTransId="{9D9F90B6-5D9E-4168-84AD-627F4E261D0D}" sibTransId="{290395E4-E212-4A57-B439-4702780135FA}"/>
    <dgm:cxn modelId="{66AAA280-C9D2-4830-9EBC-4F61628956B1}" srcId="{8DD61996-71B6-4408-998B-B43E2761020F}" destId="{3611CDEC-336E-4984-BA20-443D05675F12}" srcOrd="1" destOrd="0" parTransId="{CB5D427F-4670-4673-976F-4C03720DAADC}" sibTransId="{415FA727-90DE-4F1C-B1EA-84B34583EE67}"/>
    <dgm:cxn modelId="{03468DC8-FB7E-4326-8959-C63D79AA377B}" type="presOf" srcId="{01628F67-776A-4E24-A297-D508D4C85024}" destId="{7A88D449-0103-4531-94D9-0762DBDF8D9D}" srcOrd="0" destOrd="0" presId="urn:microsoft.com/office/officeart/2005/8/layout/target3"/>
    <dgm:cxn modelId="{F5DF0C9B-DABD-4394-9533-AFF565E1D6B6}" type="presOf" srcId="{8FBA3066-DB39-42ED-B820-3CCD78F8AA91}" destId="{2234DC19-F7F9-4F75-A34E-4551189703C2}" srcOrd="0" destOrd="0" presId="urn:microsoft.com/office/officeart/2005/8/layout/target3"/>
    <dgm:cxn modelId="{078A0B89-6CB4-4CD5-868C-11C28E5CE553}" type="presOf" srcId="{8FBA3066-DB39-42ED-B820-3CCD78F8AA91}" destId="{11B769E1-53CB-42F5-9535-C0294B9A4F7E}" srcOrd="1" destOrd="0" presId="urn:microsoft.com/office/officeart/2005/8/layout/target3"/>
    <dgm:cxn modelId="{5FD36314-6F1A-4BBC-946F-58E0148B2425}" type="presOf" srcId="{C49D8266-CAAD-4642-BA6D-B159B4B8B838}" destId="{E4444D08-4E7F-46DA-AD64-1160556CF942}" srcOrd="0" destOrd="0" presId="urn:microsoft.com/office/officeart/2005/8/layout/target3"/>
    <dgm:cxn modelId="{25B53995-A71B-47B9-9E8F-6F8B3F91669B}" type="presOf" srcId="{3611CDEC-336E-4984-BA20-443D05675F12}" destId="{52C97F74-9454-497B-B5B8-90C8D7221966}" srcOrd="1" destOrd="0" presId="urn:microsoft.com/office/officeart/2005/8/layout/target3"/>
    <dgm:cxn modelId="{63EC6473-7CD3-4100-8C2C-2D26DBE59B26}" type="presOf" srcId="{8DD61996-71B6-4408-998B-B43E2761020F}" destId="{755656B9-4BA5-41E1-A0C3-86E1B7A99553}" srcOrd="0" destOrd="0" presId="urn:microsoft.com/office/officeart/2005/8/layout/target3"/>
    <dgm:cxn modelId="{2F636F1A-9136-454E-8453-6D88067B0190}" srcId="{8DD61996-71B6-4408-998B-B43E2761020F}" destId="{8FBA3066-DB39-42ED-B820-3CCD78F8AA91}" srcOrd="2" destOrd="0" parTransId="{6A2DF84C-7BB4-4FEE-BF2E-1D6DE52E47F8}" sibTransId="{F470185C-6E8E-41EA-AD81-D0683F56276A}"/>
    <dgm:cxn modelId="{C028B525-3974-4981-945C-F731D2A6029D}" type="presOf" srcId="{C49D8266-CAAD-4642-BA6D-B159B4B8B838}" destId="{F096F948-AA2C-4544-8676-62F8D02497B9}" srcOrd="1" destOrd="0" presId="urn:microsoft.com/office/officeart/2005/8/layout/target3"/>
    <dgm:cxn modelId="{BEA8E30D-9F1A-4CD2-84E8-0D1A9EFB254C}" type="presOf" srcId="{3611CDEC-336E-4984-BA20-443D05675F12}" destId="{13DBD2ED-6541-4423-BAA0-995BB25B2C7A}" srcOrd="0" destOrd="0" presId="urn:microsoft.com/office/officeart/2005/8/layout/target3"/>
    <dgm:cxn modelId="{7C1414BC-3CA1-4858-964B-1BCCEA9022DC}" srcId="{8DD61996-71B6-4408-998B-B43E2761020F}" destId="{01628F67-776A-4E24-A297-D508D4C85024}" srcOrd="3" destOrd="0" parTransId="{426E0F32-24E1-4186-9991-50CC5DE74396}" sibTransId="{1EE92AB5-550D-4369-A057-7AB9CF5DFAEE}"/>
    <dgm:cxn modelId="{39940562-E60F-427B-8017-110200BD467E}" type="presOf" srcId="{01628F67-776A-4E24-A297-D508D4C85024}" destId="{E7039855-F234-41C6-AE85-350215BE98D4}" srcOrd="1" destOrd="0" presId="urn:microsoft.com/office/officeart/2005/8/layout/target3"/>
    <dgm:cxn modelId="{244D273A-0D30-4AB3-AB05-28FA7C4F40C5}" type="presParOf" srcId="{755656B9-4BA5-41E1-A0C3-86E1B7A99553}" destId="{F9BC4BDB-2FC6-4BF5-8305-8BF05C237CF0}" srcOrd="0" destOrd="0" presId="urn:microsoft.com/office/officeart/2005/8/layout/target3"/>
    <dgm:cxn modelId="{60E053E8-4E23-4C7D-8C1F-2AA6237E81A9}" type="presParOf" srcId="{755656B9-4BA5-41E1-A0C3-86E1B7A99553}" destId="{C1496340-9084-4447-BAAC-B9278D5C6E0A}" srcOrd="1" destOrd="0" presId="urn:microsoft.com/office/officeart/2005/8/layout/target3"/>
    <dgm:cxn modelId="{C9878194-CF73-46A2-B7F5-B5179AB54AE6}" type="presParOf" srcId="{755656B9-4BA5-41E1-A0C3-86E1B7A99553}" destId="{E4444D08-4E7F-46DA-AD64-1160556CF942}" srcOrd="2" destOrd="0" presId="urn:microsoft.com/office/officeart/2005/8/layout/target3"/>
    <dgm:cxn modelId="{CA1C6516-9C7D-46F0-BF50-8495F1998D56}" type="presParOf" srcId="{755656B9-4BA5-41E1-A0C3-86E1B7A99553}" destId="{C4C4BAA8-940E-45A8-975C-6A328D254384}" srcOrd="3" destOrd="0" presId="urn:microsoft.com/office/officeart/2005/8/layout/target3"/>
    <dgm:cxn modelId="{5E13B7F6-873C-40AB-ADEF-8BA5595FA9B0}" type="presParOf" srcId="{755656B9-4BA5-41E1-A0C3-86E1B7A99553}" destId="{9CCD7680-BB36-45E7-9EB3-7C4D36CA724E}" srcOrd="4" destOrd="0" presId="urn:microsoft.com/office/officeart/2005/8/layout/target3"/>
    <dgm:cxn modelId="{B48F9143-724B-46EE-8F7F-DBA4CA0EE044}" type="presParOf" srcId="{755656B9-4BA5-41E1-A0C3-86E1B7A99553}" destId="{13DBD2ED-6541-4423-BAA0-995BB25B2C7A}" srcOrd="5" destOrd="0" presId="urn:microsoft.com/office/officeart/2005/8/layout/target3"/>
    <dgm:cxn modelId="{B8A3CB48-C9F0-43DE-A19A-180FA005E20C}" type="presParOf" srcId="{755656B9-4BA5-41E1-A0C3-86E1B7A99553}" destId="{49E0A702-01EE-414D-B6A8-688937224A09}" srcOrd="6" destOrd="0" presId="urn:microsoft.com/office/officeart/2005/8/layout/target3"/>
    <dgm:cxn modelId="{7158F601-91A4-4639-AD40-687CCD8DF1E7}" type="presParOf" srcId="{755656B9-4BA5-41E1-A0C3-86E1B7A99553}" destId="{CFEC4F34-9E08-4AED-90B6-2001054848E5}" srcOrd="7" destOrd="0" presId="urn:microsoft.com/office/officeart/2005/8/layout/target3"/>
    <dgm:cxn modelId="{8A5D3F64-859E-4FCF-BB60-FA0BFDB91073}" type="presParOf" srcId="{755656B9-4BA5-41E1-A0C3-86E1B7A99553}" destId="{2234DC19-F7F9-4F75-A34E-4551189703C2}" srcOrd="8" destOrd="0" presId="urn:microsoft.com/office/officeart/2005/8/layout/target3"/>
    <dgm:cxn modelId="{C38F4189-135D-4405-96E9-B79DC9E2EE8B}" type="presParOf" srcId="{755656B9-4BA5-41E1-A0C3-86E1B7A99553}" destId="{98180216-E630-437F-9DE6-F9FD13D8E615}" srcOrd="9" destOrd="0" presId="urn:microsoft.com/office/officeart/2005/8/layout/target3"/>
    <dgm:cxn modelId="{DC0B7053-D886-4D41-B4E7-6FDB248E1C75}" type="presParOf" srcId="{755656B9-4BA5-41E1-A0C3-86E1B7A99553}" destId="{7968797A-64EB-471F-AAB2-F0416B506ACB}" srcOrd="10" destOrd="0" presId="urn:microsoft.com/office/officeart/2005/8/layout/target3"/>
    <dgm:cxn modelId="{999750D1-A184-4869-BB29-918ECC412BB7}" type="presParOf" srcId="{755656B9-4BA5-41E1-A0C3-86E1B7A99553}" destId="{7A88D449-0103-4531-94D9-0762DBDF8D9D}" srcOrd="11" destOrd="0" presId="urn:microsoft.com/office/officeart/2005/8/layout/target3"/>
    <dgm:cxn modelId="{6E225CA6-6670-46F1-A444-9F6EF24CB856}" type="presParOf" srcId="{755656B9-4BA5-41E1-A0C3-86E1B7A99553}" destId="{F096F948-AA2C-4544-8676-62F8D02497B9}" srcOrd="12" destOrd="0" presId="urn:microsoft.com/office/officeart/2005/8/layout/target3"/>
    <dgm:cxn modelId="{917CB55E-447C-44CE-B43C-B448B43022C7}" type="presParOf" srcId="{755656B9-4BA5-41E1-A0C3-86E1B7A99553}" destId="{52C97F74-9454-497B-B5B8-90C8D7221966}" srcOrd="13" destOrd="0" presId="urn:microsoft.com/office/officeart/2005/8/layout/target3"/>
    <dgm:cxn modelId="{9346F096-94F3-4095-8368-4A6C9D8A53A4}" type="presParOf" srcId="{755656B9-4BA5-41E1-A0C3-86E1B7A99553}" destId="{11B769E1-53CB-42F5-9535-C0294B9A4F7E}" srcOrd="14" destOrd="0" presId="urn:microsoft.com/office/officeart/2005/8/layout/target3"/>
    <dgm:cxn modelId="{D0167DA7-A341-4298-A0FB-2EDFD5927A3A}" type="presParOf" srcId="{755656B9-4BA5-41E1-A0C3-86E1B7A99553}" destId="{E7039855-F234-41C6-AE85-350215BE98D4}" srcOrd="15"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DD61996-71B6-4408-998B-B43E2761020F}"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it-IT"/>
        </a:p>
      </dgm:t>
    </dgm:pt>
    <dgm:pt modelId="{C49D8266-CAAD-4642-BA6D-B159B4B8B838}">
      <dgm:prSet custT="1"/>
      <dgm:spPr/>
      <dgm:t>
        <a:bodyPr/>
        <a:lstStyle/>
        <a:p>
          <a:pPr algn="l"/>
          <a:r>
            <a:rPr lang="it-IT" sz="1800" b="1" dirty="0">
              <a:solidFill>
                <a:srgbClr val="C00000"/>
              </a:solidFill>
            </a:rPr>
            <a:t>Tempestività nel pagamento delle retribuzion</a:t>
          </a:r>
          <a:r>
            <a:rPr lang="it-IT" sz="1800" dirty="0">
              <a:solidFill>
                <a:srgbClr val="C00000"/>
              </a:solidFill>
            </a:rPr>
            <a:t>i</a:t>
          </a:r>
          <a:r>
            <a:rPr lang="it-IT" sz="1800" dirty="0"/>
            <a:t>: </a:t>
          </a:r>
        </a:p>
        <a:p>
          <a:pPr algn="l"/>
          <a:r>
            <a:rPr lang="it-IT" sz="1400" dirty="0"/>
            <a:t>rapporto tra il personale a cui è stato pagato tempestivamente la retribuzione ed il totale del personale</a:t>
          </a:r>
          <a:endParaRPr lang="it-IT" sz="1800" dirty="0"/>
        </a:p>
      </dgm:t>
    </dgm:pt>
    <dgm:pt modelId="{9D9F90B6-5D9E-4168-84AD-627F4E261D0D}" type="parTrans" cxnId="{81AD3ABC-C4B9-489F-9CAD-80BAB9AB5EDC}">
      <dgm:prSet/>
      <dgm:spPr/>
      <dgm:t>
        <a:bodyPr/>
        <a:lstStyle/>
        <a:p>
          <a:endParaRPr lang="it-IT"/>
        </a:p>
      </dgm:t>
    </dgm:pt>
    <dgm:pt modelId="{290395E4-E212-4A57-B439-4702780135FA}" type="sibTrans" cxnId="{81AD3ABC-C4B9-489F-9CAD-80BAB9AB5EDC}">
      <dgm:prSet/>
      <dgm:spPr/>
      <dgm:t>
        <a:bodyPr/>
        <a:lstStyle/>
        <a:p>
          <a:endParaRPr lang="it-IT"/>
        </a:p>
      </dgm:t>
    </dgm:pt>
    <dgm:pt modelId="{1E623FCA-20CB-47C9-9177-4F17A9182CD4}">
      <dgm:prSet custT="1"/>
      <dgm:spPr/>
      <dgm:t>
        <a:bodyPr/>
        <a:lstStyle/>
        <a:p>
          <a:pPr algn="l"/>
          <a:r>
            <a:rPr lang="it-IT" sz="1800" b="1" dirty="0">
              <a:solidFill>
                <a:srgbClr val="C00000"/>
              </a:solidFill>
            </a:rPr>
            <a:t>Tempestività nel pagamento dei contributi</a:t>
          </a:r>
          <a:r>
            <a:rPr lang="it-IT" sz="1800" dirty="0"/>
            <a:t>: </a:t>
          </a:r>
        </a:p>
        <a:p>
          <a:pPr algn="l"/>
          <a:r>
            <a:rPr lang="it-IT" sz="1400" dirty="0"/>
            <a:t>rapporto tra il personale per il quale sono stati versati tempestivamente i contributi ed il totale del personale;</a:t>
          </a:r>
        </a:p>
      </dgm:t>
    </dgm:pt>
    <dgm:pt modelId="{C7863821-FE80-47C3-B727-2D4A5E49C7F6}" type="parTrans" cxnId="{48AEFD70-EF42-47C9-A849-1C671C4887AB}">
      <dgm:prSet/>
      <dgm:spPr/>
      <dgm:t>
        <a:bodyPr/>
        <a:lstStyle/>
        <a:p>
          <a:endParaRPr lang="it-IT"/>
        </a:p>
      </dgm:t>
    </dgm:pt>
    <dgm:pt modelId="{42D80D26-1E3C-47FA-BC72-2EA705DCD683}" type="sibTrans" cxnId="{48AEFD70-EF42-47C9-A849-1C671C4887AB}">
      <dgm:prSet/>
      <dgm:spPr/>
      <dgm:t>
        <a:bodyPr/>
        <a:lstStyle/>
        <a:p>
          <a:endParaRPr lang="it-IT"/>
        </a:p>
      </dgm:t>
    </dgm:pt>
    <dgm:pt modelId="{1D088FE9-3F10-4397-92CC-992A994B8DC1}">
      <dgm:prSet custT="1"/>
      <dgm:spPr/>
      <dgm:t>
        <a:bodyPr/>
        <a:lstStyle/>
        <a:p>
          <a:pPr algn="l"/>
          <a:r>
            <a:rPr lang="it-IT" sz="1800" b="1" dirty="0">
              <a:solidFill>
                <a:srgbClr val="C00000"/>
              </a:solidFill>
            </a:rPr>
            <a:t>Stabilità del personale</a:t>
          </a:r>
          <a:r>
            <a:rPr lang="it-IT" sz="1800" dirty="0">
              <a:solidFill>
                <a:srgbClr val="C00000"/>
              </a:solidFill>
            </a:rPr>
            <a:t>: </a:t>
          </a:r>
        </a:p>
        <a:p>
          <a:pPr algn="l"/>
          <a:r>
            <a:rPr lang="it-IT" sz="1400" dirty="0"/>
            <a:t>personale uscito nell’anno e organico al 31/12 anno precedente</a:t>
          </a:r>
          <a:endParaRPr lang="it-IT" sz="1800" dirty="0"/>
        </a:p>
      </dgm:t>
    </dgm:pt>
    <dgm:pt modelId="{708EFCAD-56A8-4D18-9FB7-EE3193DD19C9}" type="parTrans" cxnId="{1D21B8A6-160F-4F76-8D5F-998B5CD1FF70}">
      <dgm:prSet/>
      <dgm:spPr/>
      <dgm:t>
        <a:bodyPr/>
        <a:lstStyle/>
        <a:p>
          <a:endParaRPr lang="it-IT"/>
        </a:p>
      </dgm:t>
    </dgm:pt>
    <dgm:pt modelId="{20333EA5-9E9D-46BB-9309-1B3E52B30DF8}" type="sibTrans" cxnId="{1D21B8A6-160F-4F76-8D5F-998B5CD1FF70}">
      <dgm:prSet/>
      <dgm:spPr/>
      <dgm:t>
        <a:bodyPr/>
        <a:lstStyle/>
        <a:p>
          <a:endParaRPr lang="it-IT"/>
        </a:p>
      </dgm:t>
    </dgm:pt>
    <dgm:pt modelId="{6048F723-CC7A-428E-92D8-A5386546D800}">
      <dgm:prSet custT="1"/>
      <dgm:spPr/>
      <dgm:t>
        <a:bodyPr/>
        <a:lstStyle/>
        <a:p>
          <a:pPr algn="l"/>
          <a:r>
            <a:rPr lang="it-IT" sz="1800" b="1" dirty="0">
              <a:solidFill>
                <a:srgbClr val="C00000"/>
              </a:solidFill>
            </a:rPr>
            <a:t>Formazione del personale</a:t>
          </a:r>
          <a:r>
            <a:rPr lang="it-IT" sz="1800" dirty="0">
              <a:solidFill>
                <a:srgbClr val="C00000"/>
              </a:solidFill>
            </a:rPr>
            <a:t>: </a:t>
          </a:r>
        </a:p>
        <a:p>
          <a:pPr algn="l"/>
          <a:r>
            <a:rPr lang="it-IT" sz="1400" dirty="0"/>
            <a:t>mediana del numero di ore di formazione per operatore.</a:t>
          </a:r>
          <a:endParaRPr lang="it-IT" sz="1800" dirty="0"/>
        </a:p>
        <a:p>
          <a:pPr algn="ctr"/>
          <a:endParaRPr lang="it-IT" sz="1800" dirty="0"/>
        </a:p>
      </dgm:t>
    </dgm:pt>
    <dgm:pt modelId="{D13D6CAE-F5DC-4D83-B0FE-6823628C5CEF}" type="parTrans" cxnId="{9195BCB7-417A-4764-82BA-5181CB7FC541}">
      <dgm:prSet/>
      <dgm:spPr/>
      <dgm:t>
        <a:bodyPr/>
        <a:lstStyle/>
        <a:p>
          <a:endParaRPr lang="it-IT"/>
        </a:p>
      </dgm:t>
    </dgm:pt>
    <dgm:pt modelId="{5387F840-BBA8-44C7-B8DF-A3E832CF516C}" type="sibTrans" cxnId="{9195BCB7-417A-4764-82BA-5181CB7FC541}">
      <dgm:prSet/>
      <dgm:spPr/>
      <dgm:t>
        <a:bodyPr/>
        <a:lstStyle/>
        <a:p>
          <a:endParaRPr lang="it-IT"/>
        </a:p>
      </dgm:t>
    </dgm:pt>
    <dgm:pt modelId="{FA5A7251-4F00-4B77-83E2-A464E9B6AC52}" type="pres">
      <dgm:prSet presAssocID="{8DD61996-71B6-4408-998B-B43E2761020F}" presName="Name0" presStyleCnt="0">
        <dgm:presLayoutVars>
          <dgm:chMax val="7"/>
          <dgm:dir/>
          <dgm:animLvl val="lvl"/>
          <dgm:resizeHandles val="exact"/>
        </dgm:presLayoutVars>
      </dgm:prSet>
      <dgm:spPr/>
      <dgm:t>
        <a:bodyPr/>
        <a:lstStyle/>
        <a:p>
          <a:endParaRPr lang="it-IT"/>
        </a:p>
      </dgm:t>
    </dgm:pt>
    <dgm:pt modelId="{F6049B05-7BD4-49C4-8361-0F62BF988932}" type="pres">
      <dgm:prSet presAssocID="{C49D8266-CAAD-4642-BA6D-B159B4B8B838}" presName="circle1" presStyleLbl="node1" presStyleIdx="0" presStyleCnt="4"/>
      <dgm:spPr/>
    </dgm:pt>
    <dgm:pt modelId="{F63A4483-594D-4FBB-83CA-A83285893CBE}" type="pres">
      <dgm:prSet presAssocID="{C49D8266-CAAD-4642-BA6D-B159B4B8B838}" presName="space" presStyleCnt="0"/>
      <dgm:spPr/>
    </dgm:pt>
    <dgm:pt modelId="{7690B68D-DD42-4797-8DE8-B6169F23C17C}" type="pres">
      <dgm:prSet presAssocID="{C49D8266-CAAD-4642-BA6D-B159B4B8B838}" presName="rect1" presStyleLbl="alignAcc1" presStyleIdx="0" presStyleCnt="4"/>
      <dgm:spPr/>
      <dgm:t>
        <a:bodyPr/>
        <a:lstStyle/>
        <a:p>
          <a:endParaRPr lang="it-IT"/>
        </a:p>
      </dgm:t>
    </dgm:pt>
    <dgm:pt modelId="{1BDD1CA5-C4AD-45EB-98CA-74CCE6E262B8}" type="pres">
      <dgm:prSet presAssocID="{1E623FCA-20CB-47C9-9177-4F17A9182CD4}" presName="vertSpace2" presStyleLbl="node1" presStyleIdx="0" presStyleCnt="4"/>
      <dgm:spPr/>
    </dgm:pt>
    <dgm:pt modelId="{EB946CF7-A46A-4EF0-ABFA-91C0C2C70488}" type="pres">
      <dgm:prSet presAssocID="{1E623FCA-20CB-47C9-9177-4F17A9182CD4}" presName="circle2" presStyleLbl="node1" presStyleIdx="1" presStyleCnt="4"/>
      <dgm:spPr/>
    </dgm:pt>
    <dgm:pt modelId="{0E193C93-9C5F-4C96-A136-4F5D21315D6A}" type="pres">
      <dgm:prSet presAssocID="{1E623FCA-20CB-47C9-9177-4F17A9182CD4}" presName="rect2" presStyleLbl="alignAcc1" presStyleIdx="1" presStyleCnt="4"/>
      <dgm:spPr/>
      <dgm:t>
        <a:bodyPr/>
        <a:lstStyle/>
        <a:p>
          <a:endParaRPr lang="it-IT"/>
        </a:p>
      </dgm:t>
    </dgm:pt>
    <dgm:pt modelId="{D5B8B39E-111C-46CE-BEC0-324309E1A075}" type="pres">
      <dgm:prSet presAssocID="{1D088FE9-3F10-4397-92CC-992A994B8DC1}" presName="vertSpace3" presStyleLbl="node1" presStyleIdx="1" presStyleCnt="4"/>
      <dgm:spPr/>
    </dgm:pt>
    <dgm:pt modelId="{620D362A-8E14-4E64-9A5B-2FCFADCA894F}" type="pres">
      <dgm:prSet presAssocID="{1D088FE9-3F10-4397-92CC-992A994B8DC1}" presName="circle3" presStyleLbl="node1" presStyleIdx="2" presStyleCnt="4"/>
      <dgm:spPr/>
    </dgm:pt>
    <dgm:pt modelId="{DC10AE21-10FD-42D0-A60A-16A0F45236D5}" type="pres">
      <dgm:prSet presAssocID="{1D088FE9-3F10-4397-92CC-992A994B8DC1}" presName="rect3" presStyleLbl="alignAcc1" presStyleIdx="2" presStyleCnt="4" custScaleX="100000" custScaleY="92357" custLinFactNeighborX="625" custLinFactNeighborY="1348"/>
      <dgm:spPr/>
      <dgm:t>
        <a:bodyPr/>
        <a:lstStyle/>
        <a:p>
          <a:endParaRPr lang="it-IT"/>
        </a:p>
      </dgm:t>
    </dgm:pt>
    <dgm:pt modelId="{504D19A5-469B-4815-AC2D-7AE7A668E4F9}" type="pres">
      <dgm:prSet presAssocID="{6048F723-CC7A-428E-92D8-A5386546D800}" presName="vertSpace4" presStyleLbl="node1" presStyleIdx="2" presStyleCnt="4"/>
      <dgm:spPr/>
    </dgm:pt>
    <dgm:pt modelId="{6F0F1646-DAD7-4572-9547-FDFF22698E71}" type="pres">
      <dgm:prSet presAssocID="{6048F723-CC7A-428E-92D8-A5386546D800}" presName="circle4" presStyleLbl="node1" presStyleIdx="3" presStyleCnt="4"/>
      <dgm:spPr/>
    </dgm:pt>
    <dgm:pt modelId="{BD688274-0AD9-4E1F-9DED-CABEEA9FBE11}" type="pres">
      <dgm:prSet presAssocID="{6048F723-CC7A-428E-92D8-A5386546D800}" presName="rect4" presStyleLbl="alignAcc1" presStyleIdx="3" presStyleCnt="4"/>
      <dgm:spPr/>
      <dgm:t>
        <a:bodyPr/>
        <a:lstStyle/>
        <a:p>
          <a:endParaRPr lang="it-IT"/>
        </a:p>
      </dgm:t>
    </dgm:pt>
    <dgm:pt modelId="{AF0012A9-6830-478F-BD9B-7C141A70A6AF}" type="pres">
      <dgm:prSet presAssocID="{C49D8266-CAAD-4642-BA6D-B159B4B8B838}" presName="rect1ParTxNoCh" presStyleLbl="alignAcc1" presStyleIdx="3" presStyleCnt="4">
        <dgm:presLayoutVars>
          <dgm:chMax val="1"/>
          <dgm:bulletEnabled val="1"/>
        </dgm:presLayoutVars>
      </dgm:prSet>
      <dgm:spPr/>
      <dgm:t>
        <a:bodyPr/>
        <a:lstStyle/>
        <a:p>
          <a:endParaRPr lang="it-IT"/>
        </a:p>
      </dgm:t>
    </dgm:pt>
    <dgm:pt modelId="{02099B0F-9BDF-4DC4-9A5F-39C10293C289}" type="pres">
      <dgm:prSet presAssocID="{1E623FCA-20CB-47C9-9177-4F17A9182CD4}" presName="rect2ParTxNoCh" presStyleLbl="alignAcc1" presStyleIdx="3" presStyleCnt="4">
        <dgm:presLayoutVars>
          <dgm:chMax val="1"/>
          <dgm:bulletEnabled val="1"/>
        </dgm:presLayoutVars>
      </dgm:prSet>
      <dgm:spPr/>
      <dgm:t>
        <a:bodyPr/>
        <a:lstStyle/>
        <a:p>
          <a:endParaRPr lang="it-IT"/>
        </a:p>
      </dgm:t>
    </dgm:pt>
    <dgm:pt modelId="{70E6B8D6-A2BE-4587-B4F3-097E3F1FC260}" type="pres">
      <dgm:prSet presAssocID="{1D088FE9-3F10-4397-92CC-992A994B8DC1}" presName="rect3ParTxNoCh" presStyleLbl="alignAcc1" presStyleIdx="3" presStyleCnt="4">
        <dgm:presLayoutVars>
          <dgm:chMax val="1"/>
          <dgm:bulletEnabled val="1"/>
        </dgm:presLayoutVars>
      </dgm:prSet>
      <dgm:spPr/>
      <dgm:t>
        <a:bodyPr/>
        <a:lstStyle/>
        <a:p>
          <a:endParaRPr lang="it-IT"/>
        </a:p>
      </dgm:t>
    </dgm:pt>
    <dgm:pt modelId="{F7DBE97D-CE2D-403C-BC27-68567789ED17}" type="pres">
      <dgm:prSet presAssocID="{6048F723-CC7A-428E-92D8-A5386546D800}" presName="rect4ParTxNoCh" presStyleLbl="alignAcc1" presStyleIdx="3" presStyleCnt="4">
        <dgm:presLayoutVars>
          <dgm:chMax val="1"/>
          <dgm:bulletEnabled val="1"/>
        </dgm:presLayoutVars>
      </dgm:prSet>
      <dgm:spPr/>
      <dgm:t>
        <a:bodyPr/>
        <a:lstStyle/>
        <a:p>
          <a:endParaRPr lang="it-IT"/>
        </a:p>
      </dgm:t>
    </dgm:pt>
  </dgm:ptLst>
  <dgm:cxnLst>
    <dgm:cxn modelId="{BC66B4CB-8756-424D-AD76-A825F5C81203}" type="presOf" srcId="{1E623FCA-20CB-47C9-9177-4F17A9182CD4}" destId="{02099B0F-9BDF-4DC4-9A5F-39C10293C289}" srcOrd="1" destOrd="0" presId="urn:microsoft.com/office/officeart/2005/8/layout/target3"/>
    <dgm:cxn modelId="{81AD3ABC-C4B9-489F-9CAD-80BAB9AB5EDC}" srcId="{8DD61996-71B6-4408-998B-B43E2761020F}" destId="{C49D8266-CAAD-4642-BA6D-B159B4B8B838}" srcOrd="0" destOrd="0" parTransId="{9D9F90B6-5D9E-4168-84AD-627F4E261D0D}" sibTransId="{290395E4-E212-4A57-B439-4702780135FA}"/>
    <dgm:cxn modelId="{62E1EBEC-F507-42AE-ABF5-43E93135FA9A}" type="presOf" srcId="{8DD61996-71B6-4408-998B-B43E2761020F}" destId="{FA5A7251-4F00-4B77-83E2-A464E9B6AC52}" srcOrd="0" destOrd="0" presId="urn:microsoft.com/office/officeart/2005/8/layout/target3"/>
    <dgm:cxn modelId="{1C43EB94-C07A-470B-8533-D5934F3FA893}" type="presOf" srcId="{1D088FE9-3F10-4397-92CC-992A994B8DC1}" destId="{DC10AE21-10FD-42D0-A60A-16A0F45236D5}" srcOrd="0" destOrd="0" presId="urn:microsoft.com/office/officeart/2005/8/layout/target3"/>
    <dgm:cxn modelId="{A95549D5-F68C-4126-B874-DC7B7A0065B0}" type="presOf" srcId="{6048F723-CC7A-428E-92D8-A5386546D800}" destId="{F7DBE97D-CE2D-403C-BC27-68567789ED17}" srcOrd="1" destOrd="0" presId="urn:microsoft.com/office/officeart/2005/8/layout/target3"/>
    <dgm:cxn modelId="{9195BCB7-417A-4764-82BA-5181CB7FC541}" srcId="{8DD61996-71B6-4408-998B-B43E2761020F}" destId="{6048F723-CC7A-428E-92D8-A5386546D800}" srcOrd="3" destOrd="0" parTransId="{D13D6CAE-F5DC-4D83-B0FE-6823628C5CEF}" sibTransId="{5387F840-BBA8-44C7-B8DF-A3E832CF516C}"/>
    <dgm:cxn modelId="{C0663AE3-8CEE-4752-8AA8-007CDF1B146E}" type="presOf" srcId="{1D088FE9-3F10-4397-92CC-992A994B8DC1}" destId="{70E6B8D6-A2BE-4587-B4F3-097E3F1FC260}" srcOrd="1" destOrd="0" presId="urn:microsoft.com/office/officeart/2005/8/layout/target3"/>
    <dgm:cxn modelId="{3874810E-E03A-41F9-BB7A-C5D16832073E}" type="presOf" srcId="{C49D8266-CAAD-4642-BA6D-B159B4B8B838}" destId="{AF0012A9-6830-478F-BD9B-7C141A70A6AF}" srcOrd="1" destOrd="0" presId="urn:microsoft.com/office/officeart/2005/8/layout/target3"/>
    <dgm:cxn modelId="{1D21B8A6-160F-4F76-8D5F-998B5CD1FF70}" srcId="{8DD61996-71B6-4408-998B-B43E2761020F}" destId="{1D088FE9-3F10-4397-92CC-992A994B8DC1}" srcOrd="2" destOrd="0" parTransId="{708EFCAD-56A8-4D18-9FB7-EE3193DD19C9}" sibTransId="{20333EA5-9E9D-46BB-9309-1B3E52B30DF8}"/>
    <dgm:cxn modelId="{B12684C8-5D18-402E-A387-1145CE4F42C3}" type="presOf" srcId="{1E623FCA-20CB-47C9-9177-4F17A9182CD4}" destId="{0E193C93-9C5F-4C96-A136-4F5D21315D6A}" srcOrd="0" destOrd="0" presId="urn:microsoft.com/office/officeart/2005/8/layout/target3"/>
    <dgm:cxn modelId="{10BC474A-5B35-4CAA-8454-AD23A620DE0F}" type="presOf" srcId="{6048F723-CC7A-428E-92D8-A5386546D800}" destId="{BD688274-0AD9-4E1F-9DED-CABEEA9FBE11}" srcOrd="0" destOrd="0" presId="urn:microsoft.com/office/officeart/2005/8/layout/target3"/>
    <dgm:cxn modelId="{48AEFD70-EF42-47C9-A849-1C671C4887AB}" srcId="{8DD61996-71B6-4408-998B-B43E2761020F}" destId="{1E623FCA-20CB-47C9-9177-4F17A9182CD4}" srcOrd="1" destOrd="0" parTransId="{C7863821-FE80-47C3-B727-2D4A5E49C7F6}" sibTransId="{42D80D26-1E3C-47FA-BC72-2EA705DCD683}"/>
    <dgm:cxn modelId="{9D23B9D6-35D3-47EC-9B62-2C1B4DBFF58D}" type="presOf" srcId="{C49D8266-CAAD-4642-BA6D-B159B4B8B838}" destId="{7690B68D-DD42-4797-8DE8-B6169F23C17C}" srcOrd="0" destOrd="0" presId="urn:microsoft.com/office/officeart/2005/8/layout/target3"/>
    <dgm:cxn modelId="{1E790F7D-D0D0-4C01-95AF-9CECB4177A20}" type="presParOf" srcId="{FA5A7251-4F00-4B77-83E2-A464E9B6AC52}" destId="{F6049B05-7BD4-49C4-8361-0F62BF988932}" srcOrd="0" destOrd="0" presId="urn:microsoft.com/office/officeart/2005/8/layout/target3"/>
    <dgm:cxn modelId="{C093FA2C-5DE2-4773-AFF5-61E5CCA864E0}" type="presParOf" srcId="{FA5A7251-4F00-4B77-83E2-A464E9B6AC52}" destId="{F63A4483-594D-4FBB-83CA-A83285893CBE}" srcOrd="1" destOrd="0" presId="urn:microsoft.com/office/officeart/2005/8/layout/target3"/>
    <dgm:cxn modelId="{F9B9C1EE-D325-4015-8155-6E063851F57D}" type="presParOf" srcId="{FA5A7251-4F00-4B77-83E2-A464E9B6AC52}" destId="{7690B68D-DD42-4797-8DE8-B6169F23C17C}" srcOrd="2" destOrd="0" presId="urn:microsoft.com/office/officeart/2005/8/layout/target3"/>
    <dgm:cxn modelId="{CF2915A6-A8AC-429A-9B9B-8BFF618AD687}" type="presParOf" srcId="{FA5A7251-4F00-4B77-83E2-A464E9B6AC52}" destId="{1BDD1CA5-C4AD-45EB-98CA-74CCE6E262B8}" srcOrd="3" destOrd="0" presId="urn:microsoft.com/office/officeart/2005/8/layout/target3"/>
    <dgm:cxn modelId="{E4D63EDC-0A9C-4CCB-9DB1-2FB4003F4BE6}" type="presParOf" srcId="{FA5A7251-4F00-4B77-83E2-A464E9B6AC52}" destId="{EB946CF7-A46A-4EF0-ABFA-91C0C2C70488}" srcOrd="4" destOrd="0" presId="urn:microsoft.com/office/officeart/2005/8/layout/target3"/>
    <dgm:cxn modelId="{E7953D6C-3C44-4B88-9E0F-A322F2D86A03}" type="presParOf" srcId="{FA5A7251-4F00-4B77-83E2-A464E9B6AC52}" destId="{0E193C93-9C5F-4C96-A136-4F5D21315D6A}" srcOrd="5" destOrd="0" presId="urn:microsoft.com/office/officeart/2005/8/layout/target3"/>
    <dgm:cxn modelId="{67C850E7-8D23-4FDA-A292-81FB62B6C48C}" type="presParOf" srcId="{FA5A7251-4F00-4B77-83E2-A464E9B6AC52}" destId="{D5B8B39E-111C-46CE-BEC0-324309E1A075}" srcOrd="6" destOrd="0" presId="urn:microsoft.com/office/officeart/2005/8/layout/target3"/>
    <dgm:cxn modelId="{53A0FAB7-C538-4BBD-9015-5A112C75C3E2}" type="presParOf" srcId="{FA5A7251-4F00-4B77-83E2-A464E9B6AC52}" destId="{620D362A-8E14-4E64-9A5B-2FCFADCA894F}" srcOrd="7" destOrd="0" presId="urn:microsoft.com/office/officeart/2005/8/layout/target3"/>
    <dgm:cxn modelId="{A0A3C6FF-99D6-4837-9C21-5FFA447A2455}" type="presParOf" srcId="{FA5A7251-4F00-4B77-83E2-A464E9B6AC52}" destId="{DC10AE21-10FD-42D0-A60A-16A0F45236D5}" srcOrd="8" destOrd="0" presId="urn:microsoft.com/office/officeart/2005/8/layout/target3"/>
    <dgm:cxn modelId="{65730AF7-9BE0-4A2B-A3F4-F4D68615DEA6}" type="presParOf" srcId="{FA5A7251-4F00-4B77-83E2-A464E9B6AC52}" destId="{504D19A5-469B-4815-AC2D-7AE7A668E4F9}" srcOrd="9" destOrd="0" presId="urn:microsoft.com/office/officeart/2005/8/layout/target3"/>
    <dgm:cxn modelId="{7E2A4896-8144-4827-8223-C4DDF27B1D94}" type="presParOf" srcId="{FA5A7251-4F00-4B77-83E2-A464E9B6AC52}" destId="{6F0F1646-DAD7-4572-9547-FDFF22698E71}" srcOrd="10" destOrd="0" presId="urn:microsoft.com/office/officeart/2005/8/layout/target3"/>
    <dgm:cxn modelId="{EAB828FA-255C-40CF-8B2B-6D637F482E79}" type="presParOf" srcId="{FA5A7251-4F00-4B77-83E2-A464E9B6AC52}" destId="{BD688274-0AD9-4E1F-9DED-CABEEA9FBE11}" srcOrd="11" destOrd="0" presId="urn:microsoft.com/office/officeart/2005/8/layout/target3"/>
    <dgm:cxn modelId="{5093566E-0404-4156-8AD4-61FD3886A79C}" type="presParOf" srcId="{FA5A7251-4F00-4B77-83E2-A464E9B6AC52}" destId="{AF0012A9-6830-478F-BD9B-7C141A70A6AF}" srcOrd="12" destOrd="0" presId="urn:microsoft.com/office/officeart/2005/8/layout/target3"/>
    <dgm:cxn modelId="{EBEAEB68-A6CE-41D4-B315-685976A49031}" type="presParOf" srcId="{FA5A7251-4F00-4B77-83E2-A464E9B6AC52}" destId="{02099B0F-9BDF-4DC4-9A5F-39C10293C289}" srcOrd="13" destOrd="0" presId="urn:microsoft.com/office/officeart/2005/8/layout/target3"/>
    <dgm:cxn modelId="{6D5FB9AA-ED74-4116-B687-139761C5A288}" type="presParOf" srcId="{FA5A7251-4F00-4B77-83E2-A464E9B6AC52}" destId="{70E6B8D6-A2BE-4587-B4F3-097E3F1FC260}" srcOrd="14" destOrd="0" presId="urn:microsoft.com/office/officeart/2005/8/layout/target3"/>
    <dgm:cxn modelId="{8CC6960F-D98C-4210-8F11-C7B30DD6DFEE}" type="presParOf" srcId="{FA5A7251-4F00-4B77-83E2-A464E9B6AC52}" destId="{F7DBE97D-CE2D-403C-BC27-68567789ED17}"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DD61996-71B6-4408-998B-B43E2761020F}" type="doc">
      <dgm:prSet loTypeId="urn:microsoft.com/office/officeart/2005/8/layout/target3" loCatId="relationship" qsTypeId="urn:microsoft.com/office/officeart/2005/8/quickstyle/simple3" qsCatId="simple" csTypeId="urn:microsoft.com/office/officeart/2005/8/colors/accent1_2" csCatId="accent1" phldr="1"/>
      <dgm:spPr/>
      <dgm:t>
        <a:bodyPr/>
        <a:lstStyle/>
        <a:p>
          <a:endParaRPr lang="it-IT"/>
        </a:p>
      </dgm:t>
    </dgm:pt>
    <dgm:pt modelId="{C49D8266-CAAD-4642-BA6D-B159B4B8B838}">
      <dgm:prSet custT="1"/>
      <dgm:spPr/>
      <dgm:t>
        <a:bodyPr/>
        <a:lstStyle/>
        <a:p>
          <a:pPr algn="l">
            <a:spcAft>
              <a:spcPts val="0"/>
            </a:spcAft>
          </a:pPr>
          <a:r>
            <a:rPr lang="it-IT" sz="1800" b="1" dirty="0">
              <a:solidFill>
                <a:srgbClr val="C00000"/>
              </a:solidFill>
            </a:rPr>
            <a:t>Stabilità delle sedi</a:t>
          </a:r>
          <a:r>
            <a:rPr lang="it-IT" sz="1800" dirty="0">
              <a:solidFill>
                <a:srgbClr val="C00000"/>
              </a:solidFill>
            </a:rPr>
            <a:t>: </a:t>
          </a:r>
        </a:p>
        <a:p>
          <a:pPr algn="l">
            <a:spcAft>
              <a:spcPts val="0"/>
            </a:spcAft>
          </a:pPr>
          <a:r>
            <a:rPr lang="it-IT" sz="1800" dirty="0"/>
            <a:t>rapporto tra sedi al 31/12 e sedi chiuse;</a:t>
          </a:r>
        </a:p>
      </dgm:t>
    </dgm:pt>
    <dgm:pt modelId="{9D9F90B6-5D9E-4168-84AD-627F4E261D0D}" type="parTrans" cxnId="{81AD3ABC-C4B9-489F-9CAD-80BAB9AB5EDC}">
      <dgm:prSet/>
      <dgm:spPr/>
      <dgm:t>
        <a:bodyPr/>
        <a:lstStyle/>
        <a:p>
          <a:endParaRPr lang="it-IT"/>
        </a:p>
      </dgm:t>
    </dgm:pt>
    <dgm:pt modelId="{290395E4-E212-4A57-B439-4702780135FA}" type="sibTrans" cxnId="{81AD3ABC-C4B9-489F-9CAD-80BAB9AB5EDC}">
      <dgm:prSet/>
      <dgm:spPr/>
      <dgm:t>
        <a:bodyPr/>
        <a:lstStyle/>
        <a:p>
          <a:endParaRPr lang="it-IT"/>
        </a:p>
      </dgm:t>
    </dgm:pt>
    <dgm:pt modelId="{4C9FCDE7-8CA5-408D-A5EF-2B9264170AE2}">
      <dgm:prSet custT="1"/>
      <dgm:spPr/>
      <dgm:t>
        <a:bodyPr/>
        <a:lstStyle/>
        <a:p>
          <a:pPr algn="l">
            <a:spcAft>
              <a:spcPts val="0"/>
            </a:spcAft>
          </a:pPr>
          <a:r>
            <a:rPr lang="it-IT" sz="1800" b="1" dirty="0">
              <a:solidFill>
                <a:srgbClr val="C00000"/>
              </a:solidFill>
            </a:rPr>
            <a:t>Accessibilità delle sedi</a:t>
          </a:r>
          <a:r>
            <a:rPr lang="it-IT" sz="1800" dirty="0">
              <a:solidFill>
                <a:srgbClr val="C00000"/>
              </a:solidFill>
            </a:rPr>
            <a:t>: </a:t>
          </a:r>
        </a:p>
        <a:p>
          <a:pPr algn="l">
            <a:spcAft>
              <a:spcPts val="0"/>
            </a:spcAft>
          </a:pPr>
          <a:r>
            <a:rPr lang="it-IT" sz="1400" dirty="0"/>
            <a:t>rapporto tra totale delle sedi e sedi che rispettano i requisiti</a:t>
          </a:r>
        </a:p>
      </dgm:t>
    </dgm:pt>
    <dgm:pt modelId="{449717D7-BC4C-4601-B4F4-EE0C40DD7547}" type="parTrans" cxnId="{B0DB5AFD-7642-4E00-91DF-37194D520867}">
      <dgm:prSet/>
      <dgm:spPr/>
      <dgm:t>
        <a:bodyPr/>
        <a:lstStyle/>
        <a:p>
          <a:endParaRPr lang="it-IT"/>
        </a:p>
      </dgm:t>
    </dgm:pt>
    <dgm:pt modelId="{9C635CC8-94B5-453A-9D3D-9A3B51A89C99}" type="sibTrans" cxnId="{B0DB5AFD-7642-4E00-91DF-37194D520867}">
      <dgm:prSet/>
      <dgm:spPr/>
      <dgm:t>
        <a:bodyPr/>
        <a:lstStyle/>
        <a:p>
          <a:endParaRPr lang="it-IT"/>
        </a:p>
      </dgm:t>
    </dgm:pt>
    <dgm:pt modelId="{8888CA49-86F0-44BE-A3D7-BE5B059FAA30}">
      <dgm:prSet custT="1"/>
      <dgm:spPr/>
      <dgm:t>
        <a:bodyPr/>
        <a:lstStyle/>
        <a:p>
          <a:pPr algn="l">
            <a:spcAft>
              <a:spcPts val="0"/>
            </a:spcAft>
          </a:pPr>
          <a:r>
            <a:rPr lang="it-IT" sz="1800" b="1" dirty="0">
              <a:solidFill>
                <a:srgbClr val="C00000"/>
              </a:solidFill>
            </a:rPr>
            <a:t>Organizzazione delle sedi</a:t>
          </a:r>
          <a:r>
            <a:rPr lang="it-IT" sz="1800" dirty="0">
              <a:solidFill>
                <a:srgbClr val="C00000"/>
              </a:solidFill>
            </a:rPr>
            <a:t>: </a:t>
          </a:r>
        </a:p>
        <a:p>
          <a:pPr algn="l">
            <a:spcAft>
              <a:spcPts val="0"/>
            </a:spcAft>
          </a:pPr>
          <a:r>
            <a:rPr lang="it-IT" sz="1800" dirty="0"/>
            <a:t>rapporto tra punti orgazzativi dichiarati e accertati</a:t>
          </a:r>
        </a:p>
      </dgm:t>
    </dgm:pt>
    <dgm:pt modelId="{217A890C-320F-44E5-A4BA-BCB1D5466309}" type="parTrans" cxnId="{960831E8-D7DA-4093-ACFE-541388D2F9C9}">
      <dgm:prSet/>
      <dgm:spPr/>
      <dgm:t>
        <a:bodyPr/>
        <a:lstStyle/>
        <a:p>
          <a:endParaRPr lang="it-IT"/>
        </a:p>
      </dgm:t>
    </dgm:pt>
    <dgm:pt modelId="{068AE182-03D4-4AB1-AE6F-77491C510799}" type="sibTrans" cxnId="{960831E8-D7DA-4093-ACFE-541388D2F9C9}">
      <dgm:prSet/>
      <dgm:spPr/>
      <dgm:t>
        <a:bodyPr/>
        <a:lstStyle/>
        <a:p>
          <a:endParaRPr lang="it-IT"/>
        </a:p>
      </dgm:t>
    </dgm:pt>
    <dgm:pt modelId="{34A92A5C-6F68-4330-AE6A-9A64E6D8809B}">
      <dgm:prSet custT="1"/>
      <dgm:spPr/>
      <dgm:t>
        <a:bodyPr/>
        <a:lstStyle/>
        <a:p>
          <a:pPr algn="l">
            <a:lnSpc>
              <a:spcPct val="100000"/>
            </a:lnSpc>
            <a:spcAft>
              <a:spcPts val="0"/>
            </a:spcAft>
          </a:pPr>
          <a:r>
            <a:rPr lang="it-IT" sz="1800" b="1" dirty="0">
              <a:solidFill>
                <a:srgbClr val="C00000"/>
              </a:solidFill>
            </a:rPr>
            <a:t>Tenuta degli archivi</a:t>
          </a:r>
          <a:r>
            <a:rPr lang="it-IT" sz="1800" dirty="0">
              <a:solidFill>
                <a:srgbClr val="C00000"/>
              </a:solidFill>
            </a:rPr>
            <a:t>:</a:t>
          </a:r>
        </a:p>
        <a:p>
          <a:pPr algn="l">
            <a:lnSpc>
              <a:spcPct val="100000"/>
            </a:lnSpc>
            <a:spcAft>
              <a:spcPts val="0"/>
            </a:spcAft>
          </a:pPr>
          <a:r>
            <a:rPr lang="it-IT" sz="1800" dirty="0"/>
            <a:t>rapporto tra sedi con adeguata tenuta degli archivi e totale delle sedi</a:t>
          </a:r>
        </a:p>
      </dgm:t>
    </dgm:pt>
    <dgm:pt modelId="{8DECDD55-23DC-47BF-B830-E43D97ADD048}" type="parTrans" cxnId="{2828A94E-2FAD-4ECB-9120-B56A4FFB8198}">
      <dgm:prSet/>
      <dgm:spPr/>
      <dgm:t>
        <a:bodyPr/>
        <a:lstStyle/>
        <a:p>
          <a:endParaRPr lang="it-IT"/>
        </a:p>
      </dgm:t>
    </dgm:pt>
    <dgm:pt modelId="{25B45BCA-EC84-4220-A990-76A5E94C5624}" type="sibTrans" cxnId="{2828A94E-2FAD-4ECB-9120-B56A4FFB8198}">
      <dgm:prSet/>
      <dgm:spPr/>
      <dgm:t>
        <a:bodyPr/>
        <a:lstStyle/>
        <a:p>
          <a:endParaRPr lang="it-IT"/>
        </a:p>
      </dgm:t>
    </dgm:pt>
    <dgm:pt modelId="{38ADC315-4014-4F1F-B0BC-486FDE65006D}" type="pres">
      <dgm:prSet presAssocID="{8DD61996-71B6-4408-998B-B43E2761020F}" presName="Name0" presStyleCnt="0">
        <dgm:presLayoutVars>
          <dgm:chMax val="7"/>
          <dgm:dir/>
          <dgm:animLvl val="lvl"/>
          <dgm:resizeHandles val="exact"/>
        </dgm:presLayoutVars>
      </dgm:prSet>
      <dgm:spPr/>
      <dgm:t>
        <a:bodyPr/>
        <a:lstStyle/>
        <a:p>
          <a:endParaRPr lang="it-IT"/>
        </a:p>
      </dgm:t>
    </dgm:pt>
    <dgm:pt modelId="{34E09218-7F10-4814-A620-23064EBB40FC}" type="pres">
      <dgm:prSet presAssocID="{C49D8266-CAAD-4642-BA6D-B159B4B8B838}" presName="circle1" presStyleLbl="node1" presStyleIdx="0" presStyleCnt="4"/>
      <dgm:spPr/>
    </dgm:pt>
    <dgm:pt modelId="{6BE672A8-DE3E-42CD-9DC8-9D3B4ED9AC1C}" type="pres">
      <dgm:prSet presAssocID="{C49D8266-CAAD-4642-BA6D-B159B4B8B838}" presName="space" presStyleCnt="0"/>
      <dgm:spPr/>
    </dgm:pt>
    <dgm:pt modelId="{9E29C9D0-7546-48B2-8705-772B20AF5E78}" type="pres">
      <dgm:prSet presAssocID="{C49D8266-CAAD-4642-BA6D-B159B4B8B838}" presName="rect1" presStyleLbl="alignAcc1" presStyleIdx="0" presStyleCnt="4"/>
      <dgm:spPr/>
      <dgm:t>
        <a:bodyPr/>
        <a:lstStyle/>
        <a:p>
          <a:endParaRPr lang="it-IT"/>
        </a:p>
      </dgm:t>
    </dgm:pt>
    <dgm:pt modelId="{270493DA-8F61-47F1-AE31-B2BF9A8F5C4D}" type="pres">
      <dgm:prSet presAssocID="{4C9FCDE7-8CA5-408D-A5EF-2B9264170AE2}" presName="vertSpace2" presStyleLbl="node1" presStyleIdx="0" presStyleCnt="4"/>
      <dgm:spPr/>
    </dgm:pt>
    <dgm:pt modelId="{EB853766-9CE8-497E-BF05-874CF7B37761}" type="pres">
      <dgm:prSet presAssocID="{4C9FCDE7-8CA5-408D-A5EF-2B9264170AE2}" presName="circle2" presStyleLbl="node1" presStyleIdx="1" presStyleCnt="4"/>
      <dgm:spPr/>
    </dgm:pt>
    <dgm:pt modelId="{0764A25C-6F1C-4E57-87F7-CD0575C5FBE5}" type="pres">
      <dgm:prSet presAssocID="{4C9FCDE7-8CA5-408D-A5EF-2B9264170AE2}" presName="rect2" presStyleLbl="alignAcc1" presStyleIdx="1" presStyleCnt="4"/>
      <dgm:spPr/>
      <dgm:t>
        <a:bodyPr/>
        <a:lstStyle/>
        <a:p>
          <a:endParaRPr lang="it-IT"/>
        </a:p>
      </dgm:t>
    </dgm:pt>
    <dgm:pt modelId="{5AB5E232-4E1D-43DB-A8E5-7C90F2F01CCD}" type="pres">
      <dgm:prSet presAssocID="{8888CA49-86F0-44BE-A3D7-BE5B059FAA30}" presName="vertSpace3" presStyleLbl="node1" presStyleIdx="1" presStyleCnt="4"/>
      <dgm:spPr/>
    </dgm:pt>
    <dgm:pt modelId="{0122773E-10C1-451F-A026-42319D9C5A32}" type="pres">
      <dgm:prSet presAssocID="{8888CA49-86F0-44BE-A3D7-BE5B059FAA30}" presName="circle3" presStyleLbl="node1" presStyleIdx="2" presStyleCnt="4"/>
      <dgm:spPr/>
    </dgm:pt>
    <dgm:pt modelId="{77BA54A1-A8A6-464F-A408-497E414861BE}" type="pres">
      <dgm:prSet presAssocID="{8888CA49-86F0-44BE-A3D7-BE5B059FAA30}" presName="rect3" presStyleLbl="alignAcc1" presStyleIdx="2" presStyleCnt="4"/>
      <dgm:spPr/>
      <dgm:t>
        <a:bodyPr/>
        <a:lstStyle/>
        <a:p>
          <a:endParaRPr lang="it-IT"/>
        </a:p>
      </dgm:t>
    </dgm:pt>
    <dgm:pt modelId="{A1FA4C81-1885-4C1C-A911-7B6668D74979}" type="pres">
      <dgm:prSet presAssocID="{34A92A5C-6F68-4330-AE6A-9A64E6D8809B}" presName="vertSpace4" presStyleLbl="node1" presStyleIdx="2" presStyleCnt="4"/>
      <dgm:spPr/>
    </dgm:pt>
    <dgm:pt modelId="{685A18B6-A183-4406-8C5D-8A2398A21B0E}" type="pres">
      <dgm:prSet presAssocID="{34A92A5C-6F68-4330-AE6A-9A64E6D8809B}" presName="circle4" presStyleLbl="node1" presStyleIdx="3" presStyleCnt="4"/>
      <dgm:spPr/>
    </dgm:pt>
    <dgm:pt modelId="{02CBEC28-4ED1-48EB-851F-D65396824413}" type="pres">
      <dgm:prSet presAssocID="{34A92A5C-6F68-4330-AE6A-9A64E6D8809B}" presName="rect4" presStyleLbl="alignAcc1" presStyleIdx="3" presStyleCnt="4"/>
      <dgm:spPr/>
      <dgm:t>
        <a:bodyPr/>
        <a:lstStyle/>
        <a:p>
          <a:endParaRPr lang="it-IT"/>
        </a:p>
      </dgm:t>
    </dgm:pt>
    <dgm:pt modelId="{F2AD8215-8480-4102-B450-55301908F134}" type="pres">
      <dgm:prSet presAssocID="{C49D8266-CAAD-4642-BA6D-B159B4B8B838}" presName="rect1ParTxNoCh" presStyleLbl="alignAcc1" presStyleIdx="3" presStyleCnt="4">
        <dgm:presLayoutVars>
          <dgm:chMax val="1"/>
          <dgm:bulletEnabled val="1"/>
        </dgm:presLayoutVars>
      </dgm:prSet>
      <dgm:spPr/>
      <dgm:t>
        <a:bodyPr/>
        <a:lstStyle/>
        <a:p>
          <a:endParaRPr lang="it-IT"/>
        </a:p>
      </dgm:t>
    </dgm:pt>
    <dgm:pt modelId="{105A0DA1-6CC8-47DB-BA0F-8C11C05DDC90}" type="pres">
      <dgm:prSet presAssocID="{4C9FCDE7-8CA5-408D-A5EF-2B9264170AE2}" presName="rect2ParTxNoCh" presStyleLbl="alignAcc1" presStyleIdx="3" presStyleCnt="4">
        <dgm:presLayoutVars>
          <dgm:chMax val="1"/>
          <dgm:bulletEnabled val="1"/>
        </dgm:presLayoutVars>
      </dgm:prSet>
      <dgm:spPr/>
      <dgm:t>
        <a:bodyPr/>
        <a:lstStyle/>
        <a:p>
          <a:endParaRPr lang="it-IT"/>
        </a:p>
      </dgm:t>
    </dgm:pt>
    <dgm:pt modelId="{BC4405A6-02F9-420C-B1A3-588ED7970C24}" type="pres">
      <dgm:prSet presAssocID="{8888CA49-86F0-44BE-A3D7-BE5B059FAA30}" presName="rect3ParTxNoCh" presStyleLbl="alignAcc1" presStyleIdx="3" presStyleCnt="4">
        <dgm:presLayoutVars>
          <dgm:chMax val="1"/>
          <dgm:bulletEnabled val="1"/>
        </dgm:presLayoutVars>
      </dgm:prSet>
      <dgm:spPr/>
      <dgm:t>
        <a:bodyPr/>
        <a:lstStyle/>
        <a:p>
          <a:endParaRPr lang="it-IT"/>
        </a:p>
      </dgm:t>
    </dgm:pt>
    <dgm:pt modelId="{67904C67-6999-4FF4-BA93-6AB80B2B80D2}" type="pres">
      <dgm:prSet presAssocID="{34A92A5C-6F68-4330-AE6A-9A64E6D8809B}" presName="rect4ParTxNoCh" presStyleLbl="alignAcc1" presStyleIdx="3" presStyleCnt="4">
        <dgm:presLayoutVars>
          <dgm:chMax val="1"/>
          <dgm:bulletEnabled val="1"/>
        </dgm:presLayoutVars>
      </dgm:prSet>
      <dgm:spPr/>
      <dgm:t>
        <a:bodyPr/>
        <a:lstStyle/>
        <a:p>
          <a:endParaRPr lang="it-IT"/>
        </a:p>
      </dgm:t>
    </dgm:pt>
  </dgm:ptLst>
  <dgm:cxnLst>
    <dgm:cxn modelId="{B809C1AB-F200-44FA-822D-851D50D4AC36}" type="presOf" srcId="{4C9FCDE7-8CA5-408D-A5EF-2B9264170AE2}" destId="{0764A25C-6F1C-4E57-87F7-CD0575C5FBE5}" srcOrd="0" destOrd="0" presId="urn:microsoft.com/office/officeart/2005/8/layout/target3"/>
    <dgm:cxn modelId="{81AD3ABC-C4B9-489F-9CAD-80BAB9AB5EDC}" srcId="{8DD61996-71B6-4408-998B-B43E2761020F}" destId="{C49D8266-CAAD-4642-BA6D-B159B4B8B838}" srcOrd="0" destOrd="0" parTransId="{9D9F90B6-5D9E-4168-84AD-627F4E261D0D}" sibTransId="{290395E4-E212-4A57-B439-4702780135FA}"/>
    <dgm:cxn modelId="{4F54C9E1-A12B-4E47-9DA8-2FB9401CF7F7}" type="presOf" srcId="{C49D8266-CAAD-4642-BA6D-B159B4B8B838}" destId="{9E29C9D0-7546-48B2-8705-772B20AF5E78}" srcOrd="0" destOrd="0" presId="urn:microsoft.com/office/officeart/2005/8/layout/target3"/>
    <dgm:cxn modelId="{2828A94E-2FAD-4ECB-9120-B56A4FFB8198}" srcId="{8DD61996-71B6-4408-998B-B43E2761020F}" destId="{34A92A5C-6F68-4330-AE6A-9A64E6D8809B}" srcOrd="3" destOrd="0" parTransId="{8DECDD55-23DC-47BF-B830-E43D97ADD048}" sibTransId="{25B45BCA-EC84-4220-A990-76A5E94C5624}"/>
    <dgm:cxn modelId="{0D1DDC4B-7DC2-4832-A04E-6421C56C9557}" type="presOf" srcId="{8888CA49-86F0-44BE-A3D7-BE5B059FAA30}" destId="{BC4405A6-02F9-420C-B1A3-588ED7970C24}" srcOrd="1" destOrd="0" presId="urn:microsoft.com/office/officeart/2005/8/layout/target3"/>
    <dgm:cxn modelId="{9E059E28-AC1D-4292-972C-7585F8B036C6}" type="presOf" srcId="{C49D8266-CAAD-4642-BA6D-B159B4B8B838}" destId="{F2AD8215-8480-4102-B450-55301908F134}" srcOrd="1" destOrd="0" presId="urn:microsoft.com/office/officeart/2005/8/layout/target3"/>
    <dgm:cxn modelId="{9CFBE114-3A48-4B0E-8E21-6DB82DE7B816}" type="presOf" srcId="{4C9FCDE7-8CA5-408D-A5EF-2B9264170AE2}" destId="{105A0DA1-6CC8-47DB-BA0F-8C11C05DDC90}" srcOrd="1" destOrd="0" presId="urn:microsoft.com/office/officeart/2005/8/layout/target3"/>
    <dgm:cxn modelId="{90A685F4-BD96-4C0B-9C35-8589C456F597}" type="presOf" srcId="{8DD61996-71B6-4408-998B-B43E2761020F}" destId="{38ADC315-4014-4F1F-B0BC-486FDE65006D}" srcOrd="0" destOrd="0" presId="urn:microsoft.com/office/officeart/2005/8/layout/target3"/>
    <dgm:cxn modelId="{AF9DE2AD-EFF5-4422-928A-14F8ABF2C59A}" type="presOf" srcId="{34A92A5C-6F68-4330-AE6A-9A64E6D8809B}" destId="{02CBEC28-4ED1-48EB-851F-D65396824413}" srcOrd="0" destOrd="0" presId="urn:microsoft.com/office/officeart/2005/8/layout/target3"/>
    <dgm:cxn modelId="{960831E8-D7DA-4093-ACFE-541388D2F9C9}" srcId="{8DD61996-71B6-4408-998B-B43E2761020F}" destId="{8888CA49-86F0-44BE-A3D7-BE5B059FAA30}" srcOrd="2" destOrd="0" parTransId="{217A890C-320F-44E5-A4BA-BCB1D5466309}" sibTransId="{068AE182-03D4-4AB1-AE6F-77491C510799}"/>
    <dgm:cxn modelId="{67AF24A8-E3AE-4834-971F-382D2BF8DC46}" type="presOf" srcId="{8888CA49-86F0-44BE-A3D7-BE5B059FAA30}" destId="{77BA54A1-A8A6-464F-A408-497E414861BE}" srcOrd="0" destOrd="0" presId="urn:microsoft.com/office/officeart/2005/8/layout/target3"/>
    <dgm:cxn modelId="{B0DB5AFD-7642-4E00-91DF-37194D520867}" srcId="{8DD61996-71B6-4408-998B-B43E2761020F}" destId="{4C9FCDE7-8CA5-408D-A5EF-2B9264170AE2}" srcOrd="1" destOrd="0" parTransId="{449717D7-BC4C-4601-B4F4-EE0C40DD7547}" sibTransId="{9C635CC8-94B5-453A-9D3D-9A3B51A89C99}"/>
    <dgm:cxn modelId="{B2A48EC8-01A6-4448-9F97-E7A545EA4AC7}" type="presOf" srcId="{34A92A5C-6F68-4330-AE6A-9A64E6D8809B}" destId="{67904C67-6999-4FF4-BA93-6AB80B2B80D2}" srcOrd="1" destOrd="0" presId="urn:microsoft.com/office/officeart/2005/8/layout/target3"/>
    <dgm:cxn modelId="{0D8130B4-0626-48AE-92F1-F9F31046A89A}" type="presParOf" srcId="{38ADC315-4014-4F1F-B0BC-486FDE65006D}" destId="{34E09218-7F10-4814-A620-23064EBB40FC}" srcOrd="0" destOrd="0" presId="urn:microsoft.com/office/officeart/2005/8/layout/target3"/>
    <dgm:cxn modelId="{8713BE6A-0F80-4316-AFF8-3BCDBC11689B}" type="presParOf" srcId="{38ADC315-4014-4F1F-B0BC-486FDE65006D}" destId="{6BE672A8-DE3E-42CD-9DC8-9D3B4ED9AC1C}" srcOrd="1" destOrd="0" presId="urn:microsoft.com/office/officeart/2005/8/layout/target3"/>
    <dgm:cxn modelId="{74FAFDBC-F655-4812-B631-646334FD0C1B}" type="presParOf" srcId="{38ADC315-4014-4F1F-B0BC-486FDE65006D}" destId="{9E29C9D0-7546-48B2-8705-772B20AF5E78}" srcOrd="2" destOrd="0" presId="urn:microsoft.com/office/officeart/2005/8/layout/target3"/>
    <dgm:cxn modelId="{9D9414F4-0D19-42D4-AA00-1508CEF600DA}" type="presParOf" srcId="{38ADC315-4014-4F1F-B0BC-486FDE65006D}" destId="{270493DA-8F61-47F1-AE31-B2BF9A8F5C4D}" srcOrd="3" destOrd="0" presId="urn:microsoft.com/office/officeart/2005/8/layout/target3"/>
    <dgm:cxn modelId="{9FCDC062-DD2C-42B9-BAA4-240366C4FCC2}" type="presParOf" srcId="{38ADC315-4014-4F1F-B0BC-486FDE65006D}" destId="{EB853766-9CE8-497E-BF05-874CF7B37761}" srcOrd="4" destOrd="0" presId="urn:microsoft.com/office/officeart/2005/8/layout/target3"/>
    <dgm:cxn modelId="{097447F4-E3E5-43ED-96E1-BEF88EC4510E}" type="presParOf" srcId="{38ADC315-4014-4F1F-B0BC-486FDE65006D}" destId="{0764A25C-6F1C-4E57-87F7-CD0575C5FBE5}" srcOrd="5" destOrd="0" presId="urn:microsoft.com/office/officeart/2005/8/layout/target3"/>
    <dgm:cxn modelId="{91AFCF39-6925-4463-8788-E728916191C6}" type="presParOf" srcId="{38ADC315-4014-4F1F-B0BC-486FDE65006D}" destId="{5AB5E232-4E1D-43DB-A8E5-7C90F2F01CCD}" srcOrd="6" destOrd="0" presId="urn:microsoft.com/office/officeart/2005/8/layout/target3"/>
    <dgm:cxn modelId="{B127251F-10CA-4065-BEB8-300B79B17C1B}" type="presParOf" srcId="{38ADC315-4014-4F1F-B0BC-486FDE65006D}" destId="{0122773E-10C1-451F-A026-42319D9C5A32}" srcOrd="7" destOrd="0" presId="urn:microsoft.com/office/officeart/2005/8/layout/target3"/>
    <dgm:cxn modelId="{6BC428BC-B312-4FDD-B7F1-87B2DED17084}" type="presParOf" srcId="{38ADC315-4014-4F1F-B0BC-486FDE65006D}" destId="{77BA54A1-A8A6-464F-A408-497E414861BE}" srcOrd="8" destOrd="0" presId="urn:microsoft.com/office/officeart/2005/8/layout/target3"/>
    <dgm:cxn modelId="{005593B7-423A-49F2-A4AA-0D1065F3A51E}" type="presParOf" srcId="{38ADC315-4014-4F1F-B0BC-486FDE65006D}" destId="{A1FA4C81-1885-4C1C-A911-7B6668D74979}" srcOrd="9" destOrd="0" presId="urn:microsoft.com/office/officeart/2005/8/layout/target3"/>
    <dgm:cxn modelId="{9B3E7068-5D91-44F9-9C50-91159DFAA0F4}" type="presParOf" srcId="{38ADC315-4014-4F1F-B0BC-486FDE65006D}" destId="{685A18B6-A183-4406-8C5D-8A2398A21B0E}" srcOrd="10" destOrd="0" presId="urn:microsoft.com/office/officeart/2005/8/layout/target3"/>
    <dgm:cxn modelId="{C4F6EE3C-46FC-4060-A549-B87E0C67525C}" type="presParOf" srcId="{38ADC315-4014-4F1F-B0BC-486FDE65006D}" destId="{02CBEC28-4ED1-48EB-851F-D65396824413}" srcOrd="11" destOrd="0" presId="urn:microsoft.com/office/officeart/2005/8/layout/target3"/>
    <dgm:cxn modelId="{29AB50C9-F18A-4132-9B33-FCEA67132EC8}" type="presParOf" srcId="{38ADC315-4014-4F1F-B0BC-486FDE65006D}" destId="{F2AD8215-8480-4102-B450-55301908F134}" srcOrd="12" destOrd="0" presId="urn:microsoft.com/office/officeart/2005/8/layout/target3"/>
    <dgm:cxn modelId="{81729839-D265-4597-ADF1-9CB6A9541D4E}" type="presParOf" srcId="{38ADC315-4014-4F1F-B0BC-486FDE65006D}" destId="{105A0DA1-6CC8-47DB-BA0F-8C11C05DDC90}" srcOrd="13" destOrd="0" presId="urn:microsoft.com/office/officeart/2005/8/layout/target3"/>
    <dgm:cxn modelId="{1DEB61E5-D593-4177-A939-44F8C1CABB43}" type="presParOf" srcId="{38ADC315-4014-4F1F-B0BC-486FDE65006D}" destId="{BC4405A6-02F9-420C-B1A3-588ED7970C24}" srcOrd="14" destOrd="0" presId="urn:microsoft.com/office/officeart/2005/8/layout/target3"/>
    <dgm:cxn modelId="{C8DB2E1F-FB35-46AD-94B3-92D2BB6D1DE6}" type="presParOf" srcId="{38ADC315-4014-4F1F-B0BC-486FDE65006D}" destId="{67904C67-6999-4FF4-BA93-6AB80B2B80D2}"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61996-71B6-4408-998B-B43E2761020F}" type="doc">
      <dgm:prSet loTypeId="urn:microsoft.com/office/officeart/2005/8/layout/process4" loCatId="list" qsTypeId="urn:microsoft.com/office/officeart/2005/8/quickstyle/3d2" qsCatId="3D" csTypeId="urn:microsoft.com/office/officeart/2005/8/colors/accent1_1" csCatId="accent1" phldr="1"/>
      <dgm:spPr/>
      <dgm:t>
        <a:bodyPr/>
        <a:lstStyle/>
        <a:p>
          <a:endParaRPr lang="it-IT"/>
        </a:p>
      </dgm:t>
    </dgm:pt>
    <dgm:pt modelId="{A00EE29D-2712-4F6C-83FE-F045BFBA4D56}">
      <dgm:prSet phldrT="[Testo]"/>
      <dgm:spPr/>
      <dgm:t>
        <a:bodyPr/>
        <a:lstStyle/>
        <a:p>
          <a:r>
            <a:rPr lang="it-IT" dirty="0"/>
            <a:t>SEDE</a:t>
          </a:r>
        </a:p>
      </dgm:t>
      <dgm:extLst>
        <a:ext uri="{E40237B7-FDA0-4F09-8148-C483321AD2D9}">
          <dgm14:cNvPr xmlns:dgm14="http://schemas.microsoft.com/office/drawing/2010/diagram" xmlns="" id="0" name="">
            <a:hlinkClick xmlns:r="http://schemas.openxmlformats.org/officeDocument/2006/relationships" r:id="rId1" action="ppaction://hlinkpres?slideindex=1&amp;slidetitle="/>
          </dgm14:cNvPr>
        </a:ext>
      </dgm:extLst>
    </dgm:pt>
    <dgm:pt modelId="{7A64C2DF-9ABA-45DD-A895-36890DE5B57E}" type="parTrans" cxnId="{51647E00-8968-4FAA-9E0D-BE780AC6EC7D}">
      <dgm:prSet/>
      <dgm:spPr/>
      <dgm:t>
        <a:bodyPr/>
        <a:lstStyle/>
        <a:p>
          <a:endParaRPr lang="it-IT"/>
        </a:p>
      </dgm:t>
    </dgm:pt>
    <dgm:pt modelId="{BE56DB2D-079E-4876-AC04-22B1399B29F9}" type="sibTrans" cxnId="{51647E00-8968-4FAA-9E0D-BE780AC6EC7D}">
      <dgm:prSet/>
      <dgm:spPr/>
      <dgm:t>
        <a:bodyPr/>
        <a:lstStyle/>
        <a:p>
          <a:endParaRPr lang="it-IT"/>
        </a:p>
      </dgm:t>
    </dgm:pt>
    <dgm:pt modelId="{475893BA-E908-4FD1-96A3-58F41F322B24}">
      <dgm:prSet phldrT="[Testo]"/>
      <dgm:spPr/>
      <dgm:t>
        <a:bodyPr/>
        <a:lstStyle/>
        <a:p>
          <a:r>
            <a:rPr lang="it-IT" dirty="0"/>
            <a:t>ORARIO APERTURA AL PUBBLICO</a:t>
          </a:r>
        </a:p>
      </dgm:t>
      <dgm:extLst>
        <a:ext uri="{E40237B7-FDA0-4F09-8148-C483321AD2D9}">
          <dgm14:cNvPr xmlns:dgm14="http://schemas.microsoft.com/office/drawing/2010/diagram" xmlns="" id="0" name="">
            <a:hlinkClick xmlns:r="http://schemas.openxmlformats.org/officeDocument/2006/relationships" r:id="rId1" action="ppaction://hlinkpres?slideindex=1&amp;slidetitle="/>
          </dgm14:cNvPr>
        </a:ext>
      </dgm:extLst>
    </dgm:pt>
    <dgm:pt modelId="{35C98E73-A74A-4FA5-898D-7D79570B0047}" type="parTrans" cxnId="{763205AF-ABCF-43CB-9F43-7C0894E377F8}">
      <dgm:prSet/>
      <dgm:spPr/>
      <dgm:t>
        <a:bodyPr/>
        <a:lstStyle/>
        <a:p>
          <a:endParaRPr lang="it-IT"/>
        </a:p>
      </dgm:t>
    </dgm:pt>
    <dgm:pt modelId="{5E969094-AA1F-429D-B083-741D65AE6907}" type="sibTrans" cxnId="{763205AF-ABCF-43CB-9F43-7C0894E377F8}">
      <dgm:prSet/>
      <dgm:spPr/>
      <dgm:t>
        <a:bodyPr/>
        <a:lstStyle/>
        <a:p>
          <a:endParaRPr lang="it-IT"/>
        </a:p>
      </dgm:t>
    </dgm:pt>
    <dgm:pt modelId="{E1A6A974-2B1A-40A6-9C10-1B5FCB6E019C}">
      <dgm:prSet phldrT="[Testo]"/>
      <dgm:spPr/>
      <dgm:t>
        <a:bodyPr/>
        <a:lstStyle/>
        <a:p>
          <a:r>
            <a:rPr lang="it-IT"/>
            <a:t>OPERATORI</a:t>
          </a:r>
          <a:endParaRPr lang="it-IT" dirty="0"/>
        </a:p>
      </dgm:t>
      <dgm:extLst>
        <a:ext uri="{E40237B7-FDA0-4F09-8148-C483321AD2D9}">
          <dgm14:cNvPr xmlns:dgm14="http://schemas.microsoft.com/office/drawing/2010/diagram" xmlns="" id="0" name="">
            <a:hlinkClick xmlns:r="http://schemas.openxmlformats.org/officeDocument/2006/relationships" r:id="rId1" action="ppaction://hlinkpres?slideindex=1&amp;slidetitle="/>
          </dgm14:cNvPr>
        </a:ext>
      </dgm:extLst>
    </dgm:pt>
    <dgm:pt modelId="{FD205AD0-3D71-4FB0-9F7B-18F9E21107CD}" type="parTrans" cxnId="{CF58F9B0-632A-41C2-80E1-AC97F41BCA82}">
      <dgm:prSet/>
      <dgm:spPr/>
    </dgm:pt>
    <dgm:pt modelId="{F61BBAA6-EEA2-4E32-BA7B-F483A7345871}" type="sibTrans" cxnId="{CF58F9B0-632A-41C2-80E1-AC97F41BCA82}">
      <dgm:prSet/>
      <dgm:spPr/>
    </dgm:pt>
    <dgm:pt modelId="{6F16F8AB-FCCD-46C7-B568-E9F9BAF8AD3D}" type="pres">
      <dgm:prSet presAssocID="{8DD61996-71B6-4408-998B-B43E2761020F}" presName="Name0" presStyleCnt="0">
        <dgm:presLayoutVars>
          <dgm:dir/>
          <dgm:animLvl val="lvl"/>
          <dgm:resizeHandles val="exact"/>
        </dgm:presLayoutVars>
      </dgm:prSet>
      <dgm:spPr/>
      <dgm:t>
        <a:bodyPr/>
        <a:lstStyle/>
        <a:p>
          <a:endParaRPr lang="it-IT"/>
        </a:p>
      </dgm:t>
    </dgm:pt>
    <dgm:pt modelId="{BEC6C942-DFC7-4C70-8354-2368629290BF}" type="pres">
      <dgm:prSet presAssocID="{475893BA-E908-4FD1-96A3-58F41F322B24}" presName="boxAndChildren" presStyleCnt="0"/>
      <dgm:spPr/>
    </dgm:pt>
    <dgm:pt modelId="{A36FDCA5-519B-4246-AA8C-D03B640C3FED}" type="pres">
      <dgm:prSet presAssocID="{475893BA-E908-4FD1-96A3-58F41F322B24}" presName="parentTextBox" presStyleLbl="node1" presStyleIdx="0" presStyleCnt="3"/>
      <dgm:spPr/>
      <dgm:t>
        <a:bodyPr/>
        <a:lstStyle/>
        <a:p>
          <a:endParaRPr lang="it-IT"/>
        </a:p>
      </dgm:t>
    </dgm:pt>
    <dgm:pt modelId="{E5D3654F-5008-4525-B1C3-9ED7DEE390FD}" type="pres">
      <dgm:prSet presAssocID="{F61BBAA6-EEA2-4E32-BA7B-F483A7345871}" presName="sp" presStyleCnt="0"/>
      <dgm:spPr/>
    </dgm:pt>
    <dgm:pt modelId="{C3503543-35E4-4443-9599-198A9439CE3B}" type="pres">
      <dgm:prSet presAssocID="{E1A6A974-2B1A-40A6-9C10-1B5FCB6E019C}" presName="arrowAndChildren" presStyleCnt="0"/>
      <dgm:spPr/>
    </dgm:pt>
    <dgm:pt modelId="{4BA4AD32-4765-4C70-923E-748602281A87}" type="pres">
      <dgm:prSet presAssocID="{E1A6A974-2B1A-40A6-9C10-1B5FCB6E019C}" presName="parentTextArrow" presStyleLbl="node1" presStyleIdx="1" presStyleCnt="3"/>
      <dgm:spPr/>
      <dgm:t>
        <a:bodyPr/>
        <a:lstStyle/>
        <a:p>
          <a:endParaRPr lang="it-IT"/>
        </a:p>
      </dgm:t>
    </dgm:pt>
    <dgm:pt modelId="{7D87499C-6308-45EE-A1C5-CB3968FF7869}" type="pres">
      <dgm:prSet presAssocID="{BE56DB2D-079E-4876-AC04-22B1399B29F9}" presName="sp" presStyleCnt="0"/>
      <dgm:spPr/>
    </dgm:pt>
    <dgm:pt modelId="{46F03AC1-C36F-478B-BF61-8C1FC7C22527}" type="pres">
      <dgm:prSet presAssocID="{A00EE29D-2712-4F6C-83FE-F045BFBA4D56}" presName="arrowAndChildren" presStyleCnt="0"/>
      <dgm:spPr/>
    </dgm:pt>
    <dgm:pt modelId="{1C0B53BE-A7A4-44F7-A2B3-7982483CDD5A}" type="pres">
      <dgm:prSet presAssocID="{A00EE29D-2712-4F6C-83FE-F045BFBA4D56}" presName="parentTextArrow" presStyleLbl="node1" presStyleIdx="2" presStyleCnt="3"/>
      <dgm:spPr/>
      <dgm:t>
        <a:bodyPr/>
        <a:lstStyle/>
        <a:p>
          <a:endParaRPr lang="it-IT"/>
        </a:p>
      </dgm:t>
    </dgm:pt>
  </dgm:ptLst>
  <dgm:cxnLst>
    <dgm:cxn modelId="{B17E28E2-26CE-4CCA-8C8B-380CFBA6B532}" type="presOf" srcId="{475893BA-E908-4FD1-96A3-58F41F322B24}" destId="{A36FDCA5-519B-4246-AA8C-D03B640C3FED}" srcOrd="0" destOrd="0" presId="urn:microsoft.com/office/officeart/2005/8/layout/process4"/>
    <dgm:cxn modelId="{E48B848B-F12A-4853-9F27-BFFA1845382D}" type="presOf" srcId="{8DD61996-71B6-4408-998B-B43E2761020F}" destId="{6F16F8AB-FCCD-46C7-B568-E9F9BAF8AD3D}" srcOrd="0" destOrd="0" presId="urn:microsoft.com/office/officeart/2005/8/layout/process4"/>
    <dgm:cxn modelId="{763205AF-ABCF-43CB-9F43-7C0894E377F8}" srcId="{8DD61996-71B6-4408-998B-B43E2761020F}" destId="{475893BA-E908-4FD1-96A3-58F41F322B24}" srcOrd="2" destOrd="0" parTransId="{35C98E73-A74A-4FA5-898D-7D79570B0047}" sibTransId="{5E969094-AA1F-429D-B083-741D65AE6907}"/>
    <dgm:cxn modelId="{04255C78-6030-472E-B777-4628D54430C8}" type="presOf" srcId="{A00EE29D-2712-4F6C-83FE-F045BFBA4D56}" destId="{1C0B53BE-A7A4-44F7-A2B3-7982483CDD5A}" srcOrd="0" destOrd="0" presId="urn:microsoft.com/office/officeart/2005/8/layout/process4"/>
    <dgm:cxn modelId="{CF58F9B0-632A-41C2-80E1-AC97F41BCA82}" srcId="{8DD61996-71B6-4408-998B-B43E2761020F}" destId="{E1A6A974-2B1A-40A6-9C10-1B5FCB6E019C}" srcOrd="1" destOrd="0" parTransId="{FD205AD0-3D71-4FB0-9F7B-18F9E21107CD}" sibTransId="{F61BBAA6-EEA2-4E32-BA7B-F483A7345871}"/>
    <dgm:cxn modelId="{51647E00-8968-4FAA-9E0D-BE780AC6EC7D}" srcId="{8DD61996-71B6-4408-998B-B43E2761020F}" destId="{A00EE29D-2712-4F6C-83FE-F045BFBA4D56}" srcOrd="0" destOrd="0" parTransId="{7A64C2DF-9ABA-45DD-A895-36890DE5B57E}" sibTransId="{BE56DB2D-079E-4876-AC04-22B1399B29F9}"/>
    <dgm:cxn modelId="{84063E0D-4250-4EEF-8535-F2FCDE69AA4A}" type="presOf" srcId="{E1A6A974-2B1A-40A6-9C10-1B5FCB6E019C}" destId="{4BA4AD32-4765-4C70-923E-748602281A87}" srcOrd="0" destOrd="0" presId="urn:microsoft.com/office/officeart/2005/8/layout/process4"/>
    <dgm:cxn modelId="{3FDD4BE6-568D-40C0-9B5E-625266863E5B}" type="presParOf" srcId="{6F16F8AB-FCCD-46C7-B568-E9F9BAF8AD3D}" destId="{BEC6C942-DFC7-4C70-8354-2368629290BF}" srcOrd="0" destOrd="0" presId="urn:microsoft.com/office/officeart/2005/8/layout/process4"/>
    <dgm:cxn modelId="{F3B3E4EF-A2C2-409F-984F-1C44B2AA047B}" type="presParOf" srcId="{BEC6C942-DFC7-4C70-8354-2368629290BF}" destId="{A36FDCA5-519B-4246-AA8C-D03B640C3FED}" srcOrd="0" destOrd="0" presId="urn:microsoft.com/office/officeart/2005/8/layout/process4"/>
    <dgm:cxn modelId="{8AD3800B-A071-48AA-9603-9B4184A1456E}" type="presParOf" srcId="{6F16F8AB-FCCD-46C7-B568-E9F9BAF8AD3D}" destId="{E5D3654F-5008-4525-B1C3-9ED7DEE390FD}" srcOrd="1" destOrd="0" presId="urn:microsoft.com/office/officeart/2005/8/layout/process4"/>
    <dgm:cxn modelId="{BC457EDF-9930-4730-BEA6-46B14800F5D9}" type="presParOf" srcId="{6F16F8AB-FCCD-46C7-B568-E9F9BAF8AD3D}" destId="{C3503543-35E4-4443-9599-198A9439CE3B}" srcOrd="2" destOrd="0" presId="urn:microsoft.com/office/officeart/2005/8/layout/process4"/>
    <dgm:cxn modelId="{87DF84CC-D8AE-4D16-94F6-7F743CB203C5}" type="presParOf" srcId="{C3503543-35E4-4443-9599-198A9439CE3B}" destId="{4BA4AD32-4765-4C70-923E-748602281A87}" srcOrd="0" destOrd="0" presId="urn:microsoft.com/office/officeart/2005/8/layout/process4"/>
    <dgm:cxn modelId="{2F9AC641-B1E0-4ACD-9F9C-B64A515B08CB}" type="presParOf" srcId="{6F16F8AB-FCCD-46C7-B568-E9F9BAF8AD3D}" destId="{7D87499C-6308-45EE-A1C5-CB3968FF7869}" srcOrd="3" destOrd="0" presId="urn:microsoft.com/office/officeart/2005/8/layout/process4"/>
    <dgm:cxn modelId="{6AA9A5BD-1414-4ECF-94FF-E388F70E2C15}" type="presParOf" srcId="{6F16F8AB-FCCD-46C7-B568-E9F9BAF8AD3D}" destId="{46F03AC1-C36F-478B-BF61-8C1FC7C22527}" srcOrd="4" destOrd="0" presId="urn:microsoft.com/office/officeart/2005/8/layout/process4"/>
    <dgm:cxn modelId="{3A43A939-C0CD-42B6-8C17-8C9276DAB782}" type="presParOf" srcId="{46F03AC1-C36F-478B-BF61-8C1FC7C22527}" destId="{1C0B53BE-A7A4-44F7-A2B3-7982483CDD5A}"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430A356-1D63-471F-B0F3-9E619E529B7D}" type="doc">
      <dgm:prSet loTypeId="urn:microsoft.com/office/officeart/2005/8/layout/lProcess2" loCatId="list" qsTypeId="urn:microsoft.com/office/officeart/2005/8/quickstyle/3d3" qsCatId="3D" csTypeId="urn:microsoft.com/office/officeart/2005/8/colors/accent1_2" csCatId="accent1" phldr="1"/>
      <dgm:spPr/>
      <dgm:t>
        <a:bodyPr/>
        <a:lstStyle/>
        <a:p>
          <a:endParaRPr lang="it-IT"/>
        </a:p>
      </dgm:t>
    </dgm:pt>
    <dgm:pt modelId="{0398BC08-7CAF-459C-BF76-19795C667166}">
      <dgm:prSet phldrT="[Testo]" custT="1"/>
      <dgm:spPr/>
      <dgm:t>
        <a:bodyPr/>
        <a:lstStyle/>
        <a:p>
          <a:r>
            <a:rPr lang="it-IT" sz="3600" b="1" i="1" dirty="0"/>
            <a:t>Personale</a:t>
          </a:r>
        </a:p>
      </dgm:t>
    </dgm:pt>
    <dgm:pt modelId="{0759FE69-642C-4A5A-A1D7-8A359B5FDE08}" type="parTrans" cxnId="{1342B479-1000-45AA-AC49-F1AE81C19CAC}">
      <dgm:prSet/>
      <dgm:spPr/>
      <dgm:t>
        <a:bodyPr/>
        <a:lstStyle/>
        <a:p>
          <a:endParaRPr lang="it-IT"/>
        </a:p>
      </dgm:t>
    </dgm:pt>
    <dgm:pt modelId="{50F6D945-542F-459E-9B02-09D6C6820043}" type="sibTrans" cxnId="{1342B479-1000-45AA-AC49-F1AE81C19CAC}">
      <dgm:prSet/>
      <dgm:spPr/>
      <dgm:t>
        <a:bodyPr/>
        <a:lstStyle/>
        <a:p>
          <a:endParaRPr lang="it-IT"/>
        </a:p>
      </dgm:t>
    </dgm:pt>
    <dgm:pt modelId="{73436820-94E2-4B67-A644-361226F3592E}">
      <dgm:prSet phldrT="[Testo]" custT="1"/>
      <dgm:spPr/>
      <dgm:t>
        <a:bodyPr/>
        <a:lstStyle/>
        <a:p>
          <a:pPr algn="l"/>
          <a:r>
            <a:rPr lang="it-IT" sz="1800" dirty="0"/>
            <a:t>Numero di operatori addetti</a:t>
          </a:r>
        </a:p>
      </dgm:t>
    </dgm:pt>
    <dgm:pt modelId="{E194C231-EF28-42D3-94A0-A75FB89E9DCE}" type="parTrans" cxnId="{9806B0CD-229E-4739-8D06-2C7132DB850A}">
      <dgm:prSet/>
      <dgm:spPr/>
      <dgm:t>
        <a:bodyPr/>
        <a:lstStyle/>
        <a:p>
          <a:endParaRPr lang="it-IT"/>
        </a:p>
      </dgm:t>
    </dgm:pt>
    <dgm:pt modelId="{76C129DC-DF1E-4CBA-B945-9636D511BAAF}" type="sibTrans" cxnId="{9806B0CD-229E-4739-8D06-2C7132DB850A}">
      <dgm:prSet/>
      <dgm:spPr/>
      <dgm:t>
        <a:bodyPr/>
        <a:lstStyle/>
        <a:p>
          <a:endParaRPr lang="it-IT"/>
        </a:p>
      </dgm:t>
    </dgm:pt>
    <dgm:pt modelId="{B6D6FC72-7AF9-4FF2-BCCF-85BB24A451F8}">
      <dgm:prSet phldrT="[Testo]" custT="1"/>
      <dgm:spPr/>
      <dgm:t>
        <a:bodyPr/>
        <a:lstStyle/>
        <a:p>
          <a:pPr algn="l"/>
          <a:r>
            <a:rPr lang="it-IT" sz="1800" dirty="0"/>
            <a:t>lettera di comando (solo per dipendenti dell’AIC)</a:t>
          </a:r>
        </a:p>
      </dgm:t>
    </dgm:pt>
    <dgm:pt modelId="{4F2D8C89-4383-4E7A-8C43-131A8C07D66F}" type="parTrans" cxnId="{E57B53A9-8D1D-4611-8BA3-EF3F9A0FBEF5}">
      <dgm:prSet/>
      <dgm:spPr/>
      <dgm:t>
        <a:bodyPr/>
        <a:lstStyle/>
        <a:p>
          <a:endParaRPr lang="it-IT"/>
        </a:p>
      </dgm:t>
    </dgm:pt>
    <dgm:pt modelId="{3F5DA8C6-27B6-450C-AE5B-D7E2F4A2495A}" type="sibTrans" cxnId="{E57B53A9-8D1D-4611-8BA3-EF3F9A0FBEF5}">
      <dgm:prSet/>
      <dgm:spPr/>
      <dgm:t>
        <a:bodyPr/>
        <a:lstStyle/>
        <a:p>
          <a:endParaRPr lang="it-IT"/>
        </a:p>
      </dgm:t>
    </dgm:pt>
    <dgm:pt modelId="{711531B8-D5F6-40A3-8034-45867D198D7C}">
      <dgm:prSet phldrT="[Testo]" custT="1"/>
      <dgm:spPr/>
      <dgm:t>
        <a:bodyPr/>
        <a:lstStyle/>
        <a:p>
          <a:pPr algn="l"/>
          <a:r>
            <a:rPr lang="it-IT" sz="1800" dirty="0"/>
            <a:t>prospetti paga sottoscritti</a:t>
          </a:r>
        </a:p>
      </dgm:t>
    </dgm:pt>
    <dgm:pt modelId="{606FCE4C-31B8-4525-8563-887E25D89AB2}" type="parTrans" cxnId="{85796D65-88FC-4F49-AAD9-8A46AC436598}">
      <dgm:prSet/>
      <dgm:spPr/>
      <dgm:t>
        <a:bodyPr/>
        <a:lstStyle/>
        <a:p>
          <a:endParaRPr lang="it-IT"/>
        </a:p>
      </dgm:t>
    </dgm:pt>
    <dgm:pt modelId="{67C17166-7279-4D6A-8D95-D547E4BB8551}" type="sibTrans" cxnId="{85796D65-88FC-4F49-AAD9-8A46AC436598}">
      <dgm:prSet/>
      <dgm:spPr/>
      <dgm:t>
        <a:bodyPr/>
        <a:lstStyle/>
        <a:p>
          <a:endParaRPr lang="it-IT"/>
        </a:p>
      </dgm:t>
    </dgm:pt>
    <dgm:pt modelId="{06644A9C-5681-44CE-B4AE-03CBE7D76861}">
      <dgm:prSet phldrT="[Testo]" custT="1"/>
      <dgm:spPr/>
      <dgm:t>
        <a:bodyPr/>
        <a:lstStyle/>
        <a:p>
          <a:pPr algn="l"/>
          <a:r>
            <a:rPr lang="it-IT" sz="1800" dirty="0"/>
            <a:t>Ricevute di pagamento delle retribuzioni (bonifico)</a:t>
          </a:r>
        </a:p>
      </dgm:t>
    </dgm:pt>
    <dgm:pt modelId="{90B419F7-7DCD-4CA7-9173-1B40643042B7}" type="parTrans" cxnId="{F8796705-023E-4B0B-9C0E-53396F902A96}">
      <dgm:prSet/>
      <dgm:spPr/>
      <dgm:t>
        <a:bodyPr/>
        <a:lstStyle/>
        <a:p>
          <a:endParaRPr lang="it-IT"/>
        </a:p>
      </dgm:t>
    </dgm:pt>
    <dgm:pt modelId="{777D99B6-90FB-4F4F-BB45-2459FAF73F9A}" type="sibTrans" cxnId="{F8796705-023E-4B0B-9C0E-53396F902A96}">
      <dgm:prSet/>
      <dgm:spPr/>
      <dgm:t>
        <a:bodyPr/>
        <a:lstStyle/>
        <a:p>
          <a:endParaRPr lang="it-IT"/>
        </a:p>
      </dgm:t>
    </dgm:pt>
    <dgm:pt modelId="{055C83CB-50FF-4891-AB23-5A4C0BB37477}">
      <dgm:prSet phldrT="[Testo]" custT="1"/>
      <dgm:spPr/>
      <dgm:t>
        <a:bodyPr/>
        <a:lstStyle/>
        <a:p>
          <a:pPr algn="l"/>
          <a:r>
            <a:rPr lang="it-IT" sz="1800" dirty="0"/>
            <a:t>contratto di lavoro dei dipendenti</a:t>
          </a:r>
        </a:p>
      </dgm:t>
    </dgm:pt>
    <dgm:pt modelId="{5399D8E4-E222-404A-8FA4-6C1031056DA6}" type="parTrans" cxnId="{B3068009-5A1F-4851-950C-A2B0601E6B2D}">
      <dgm:prSet/>
      <dgm:spPr/>
      <dgm:t>
        <a:bodyPr/>
        <a:lstStyle/>
        <a:p>
          <a:endParaRPr lang="it-IT"/>
        </a:p>
      </dgm:t>
    </dgm:pt>
    <dgm:pt modelId="{052437EF-5654-4D24-8D6A-EB6351870082}" type="sibTrans" cxnId="{B3068009-5A1F-4851-950C-A2B0601E6B2D}">
      <dgm:prSet/>
      <dgm:spPr/>
      <dgm:t>
        <a:bodyPr/>
        <a:lstStyle/>
        <a:p>
          <a:endParaRPr lang="it-IT"/>
        </a:p>
      </dgm:t>
    </dgm:pt>
    <dgm:pt modelId="{74C2DF43-51BB-4595-B7AC-279465E795D1}">
      <dgm:prSet phldrT="[Testo]" custT="1"/>
      <dgm:spPr/>
      <dgm:t>
        <a:bodyPr/>
        <a:lstStyle/>
        <a:p>
          <a:pPr algn="l"/>
          <a:r>
            <a:rPr lang="it-IT" sz="1800" dirty="0"/>
            <a:t>Unilav </a:t>
          </a:r>
        </a:p>
      </dgm:t>
    </dgm:pt>
    <dgm:pt modelId="{A5D34E8F-5807-4E84-95D1-BD8DE7E4DFE7}" type="parTrans" cxnId="{458A7A6D-9A4C-476E-B971-88530D64F72A}">
      <dgm:prSet/>
      <dgm:spPr/>
      <dgm:t>
        <a:bodyPr/>
        <a:lstStyle/>
        <a:p>
          <a:endParaRPr lang="it-IT"/>
        </a:p>
      </dgm:t>
    </dgm:pt>
    <dgm:pt modelId="{FEFB28D1-A225-4D20-9DA8-7EBD8B2F4D00}" type="sibTrans" cxnId="{458A7A6D-9A4C-476E-B971-88530D64F72A}">
      <dgm:prSet/>
      <dgm:spPr/>
      <dgm:t>
        <a:bodyPr/>
        <a:lstStyle/>
        <a:p>
          <a:endParaRPr lang="it-IT"/>
        </a:p>
      </dgm:t>
    </dgm:pt>
    <dgm:pt modelId="{BF8D38E5-8DE4-4DE4-ABC5-7B81C751F34F}">
      <dgm:prSet phldrT="[Testo]" custT="1"/>
      <dgm:spPr/>
      <dgm:t>
        <a:bodyPr/>
        <a:lstStyle/>
        <a:p>
          <a:pPr algn="l"/>
          <a:r>
            <a:rPr lang="it-IT" sz="1800" dirty="0"/>
            <a:t>Ricevute di pagamento oneri contributivi (F24)</a:t>
          </a:r>
        </a:p>
      </dgm:t>
    </dgm:pt>
    <dgm:pt modelId="{7516883E-7A50-4C83-87C7-93FD67A2654B}" type="parTrans" cxnId="{9A09F915-C3F1-4BAC-819B-0B1BBEF52601}">
      <dgm:prSet/>
      <dgm:spPr/>
      <dgm:t>
        <a:bodyPr/>
        <a:lstStyle/>
        <a:p>
          <a:endParaRPr lang="it-IT"/>
        </a:p>
      </dgm:t>
    </dgm:pt>
    <dgm:pt modelId="{740319F4-E44A-4F2F-9D03-30298A828970}" type="sibTrans" cxnId="{9A09F915-C3F1-4BAC-819B-0B1BBEF52601}">
      <dgm:prSet/>
      <dgm:spPr/>
      <dgm:t>
        <a:bodyPr/>
        <a:lstStyle/>
        <a:p>
          <a:endParaRPr lang="it-IT"/>
        </a:p>
      </dgm:t>
    </dgm:pt>
    <dgm:pt modelId="{0C4F5F70-10DA-4018-96E7-B0B36BBC8A1A}">
      <dgm:prSet phldrT="[Testo]" custT="1"/>
      <dgm:spPr/>
      <dgm:t>
        <a:bodyPr/>
        <a:lstStyle/>
        <a:p>
          <a:pPr algn="l"/>
          <a:r>
            <a:rPr lang="it-IT" sz="1800" dirty="0"/>
            <a:t>Libro unico del lavoro</a:t>
          </a:r>
        </a:p>
      </dgm:t>
    </dgm:pt>
    <dgm:pt modelId="{7198F371-B71F-4780-9EA0-3F2AEA056996}" type="parTrans" cxnId="{FF68FC1D-B609-41AA-ACF2-044F3EBA3716}">
      <dgm:prSet/>
      <dgm:spPr/>
      <dgm:t>
        <a:bodyPr/>
        <a:lstStyle/>
        <a:p>
          <a:endParaRPr lang="it-IT"/>
        </a:p>
      </dgm:t>
    </dgm:pt>
    <dgm:pt modelId="{C2FEE3EB-0FA8-4223-8C3E-8E875B228514}" type="sibTrans" cxnId="{FF68FC1D-B609-41AA-ACF2-044F3EBA3716}">
      <dgm:prSet/>
      <dgm:spPr/>
      <dgm:t>
        <a:bodyPr/>
        <a:lstStyle/>
        <a:p>
          <a:endParaRPr lang="it-IT"/>
        </a:p>
      </dgm:t>
    </dgm:pt>
    <dgm:pt modelId="{E275FCAE-40A3-463B-899B-58EC0A995FDE}" type="pres">
      <dgm:prSet presAssocID="{0430A356-1D63-471F-B0F3-9E619E529B7D}" presName="theList" presStyleCnt="0">
        <dgm:presLayoutVars>
          <dgm:dir/>
          <dgm:animLvl val="lvl"/>
          <dgm:resizeHandles val="exact"/>
        </dgm:presLayoutVars>
      </dgm:prSet>
      <dgm:spPr/>
      <dgm:t>
        <a:bodyPr/>
        <a:lstStyle/>
        <a:p>
          <a:endParaRPr lang="it-IT"/>
        </a:p>
      </dgm:t>
    </dgm:pt>
    <dgm:pt modelId="{0BA3AD19-6B2A-4A34-9BEE-A9A3738AD362}" type="pres">
      <dgm:prSet presAssocID="{0398BC08-7CAF-459C-BF76-19795C667166}" presName="compNode" presStyleCnt="0"/>
      <dgm:spPr/>
    </dgm:pt>
    <dgm:pt modelId="{E3BFE0F7-269B-4F84-92FF-B112851F0F7C}" type="pres">
      <dgm:prSet presAssocID="{0398BC08-7CAF-459C-BF76-19795C667166}" presName="aNode" presStyleLbl="bgShp" presStyleIdx="0" presStyleCnt="1" custLinFactNeighborX="1117"/>
      <dgm:spPr/>
      <dgm:t>
        <a:bodyPr/>
        <a:lstStyle/>
        <a:p>
          <a:endParaRPr lang="it-IT"/>
        </a:p>
      </dgm:t>
    </dgm:pt>
    <dgm:pt modelId="{1A681870-3F9E-4C66-84BD-E5159383464B}" type="pres">
      <dgm:prSet presAssocID="{0398BC08-7CAF-459C-BF76-19795C667166}" presName="textNode" presStyleLbl="bgShp" presStyleIdx="0" presStyleCnt="1"/>
      <dgm:spPr/>
      <dgm:t>
        <a:bodyPr/>
        <a:lstStyle/>
        <a:p>
          <a:endParaRPr lang="it-IT"/>
        </a:p>
      </dgm:t>
    </dgm:pt>
    <dgm:pt modelId="{096C3518-D3AA-4DD0-9A1E-4000E45D5C61}" type="pres">
      <dgm:prSet presAssocID="{0398BC08-7CAF-459C-BF76-19795C667166}" presName="compChildNode" presStyleCnt="0"/>
      <dgm:spPr/>
    </dgm:pt>
    <dgm:pt modelId="{87CE64E0-4354-4CB0-BB39-02B7AA9BB2B6}" type="pres">
      <dgm:prSet presAssocID="{0398BC08-7CAF-459C-BF76-19795C667166}" presName="theInnerList" presStyleCnt="0"/>
      <dgm:spPr/>
    </dgm:pt>
    <dgm:pt modelId="{2D2952BB-7E82-4670-8970-B733E6E93E6F}" type="pres">
      <dgm:prSet presAssocID="{73436820-94E2-4B67-A644-361226F3592E}" presName="childNode" presStyleLbl="node1" presStyleIdx="0" presStyleCnt="8" custScaleX="99510" custLinFactNeighborX="-361" custLinFactNeighborY="28697">
        <dgm:presLayoutVars>
          <dgm:bulletEnabled val="1"/>
        </dgm:presLayoutVars>
      </dgm:prSet>
      <dgm:spPr/>
      <dgm:t>
        <a:bodyPr/>
        <a:lstStyle/>
        <a:p>
          <a:endParaRPr lang="it-IT"/>
        </a:p>
      </dgm:t>
    </dgm:pt>
    <dgm:pt modelId="{F4925F91-2D14-4329-8363-EDB0DCC65AD3}" type="pres">
      <dgm:prSet presAssocID="{73436820-94E2-4B67-A644-361226F3592E}" presName="aSpace2" presStyleCnt="0"/>
      <dgm:spPr/>
    </dgm:pt>
    <dgm:pt modelId="{1E16597A-E0CD-4E04-B53D-4C0DCAEB5878}" type="pres">
      <dgm:prSet presAssocID="{0C4F5F70-10DA-4018-96E7-B0B36BBC8A1A}" presName="childNode" presStyleLbl="node1" presStyleIdx="1" presStyleCnt="8">
        <dgm:presLayoutVars>
          <dgm:bulletEnabled val="1"/>
        </dgm:presLayoutVars>
      </dgm:prSet>
      <dgm:spPr/>
      <dgm:t>
        <a:bodyPr/>
        <a:lstStyle/>
        <a:p>
          <a:endParaRPr lang="it-IT"/>
        </a:p>
      </dgm:t>
    </dgm:pt>
    <dgm:pt modelId="{0B36ACF9-A74D-48E5-AF7A-FFAB10934AFE}" type="pres">
      <dgm:prSet presAssocID="{0C4F5F70-10DA-4018-96E7-B0B36BBC8A1A}" presName="aSpace2" presStyleCnt="0"/>
      <dgm:spPr/>
    </dgm:pt>
    <dgm:pt modelId="{D168A104-061E-4155-9ADC-5C60ECB660E4}" type="pres">
      <dgm:prSet presAssocID="{055C83CB-50FF-4891-AB23-5A4C0BB37477}" presName="childNode" presStyleLbl="node1" presStyleIdx="2" presStyleCnt="8">
        <dgm:presLayoutVars>
          <dgm:bulletEnabled val="1"/>
        </dgm:presLayoutVars>
      </dgm:prSet>
      <dgm:spPr/>
      <dgm:t>
        <a:bodyPr/>
        <a:lstStyle/>
        <a:p>
          <a:endParaRPr lang="it-IT"/>
        </a:p>
      </dgm:t>
    </dgm:pt>
    <dgm:pt modelId="{422458F2-06F6-4C02-AAB2-458B2872BCDA}" type="pres">
      <dgm:prSet presAssocID="{055C83CB-50FF-4891-AB23-5A4C0BB37477}" presName="aSpace2" presStyleCnt="0"/>
      <dgm:spPr/>
    </dgm:pt>
    <dgm:pt modelId="{7740F7F5-81F6-4883-B1F2-433CA113BF96}" type="pres">
      <dgm:prSet presAssocID="{74C2DF43-51BB-4595-B7AC-279465E795D1}" presName="childNode" presStyleLbl="node1" presStyleIdx="3" presStyleCnt="8">
        <dgm:presLayoutVars>
          <dgm:bulletEnabled val="1"/>
        </dgm:presLayoutVars>
      </dgm:prSet>
      <dgm:spPr/>
      <dgm:t>
        <a:bodyPr/>
        <a:lstStyle/>
        <a:p>
          <a:endParaRPr lang="it-IT"/>
        </a:p>
      </dgm:t>
    </dgm:pt>
    <dgm:pt modelId="{85294772-60B7-40D2-80D5-4353641C73D9}" type="pres">
      <dgm:prSet presAssocID="{74C2DF43-51BB-4595-B7AC-279465E795D1}" presName="aSpace2" presStyleCnt="0"/>
      <dgm:spPr/>
    </dgm:pt>
    <dgm:pt modelId="{5798590A-A490-40AE-B032-2F9910453507}" type="pres">
      <dgm:prSet presAssocID="{B6D6FC72-7AF9-4FF2-BCCF-85BB24A451F8}" presName="childNode" presStyleLbl="node1" presStyleIdx="4" presStyleCnt="8">
        <dgm:presLayoutVars>
          <dgm:bulletEnabled val="1"/>
        </dgm:presLayoutVars>
      </dgm:prSet>
      <dgm:spPr/>
      <dgm:t>
        <a:bodyPr/>
        <a:lstStyle/>
        <a:p>
          <a:endParaRPr lang="it-IT"/>
        </a:p>
      </dgm:t>
    </dgm:pt>
    <dgm:pt modelId="{D47188BA-C012-4E08-8DE8-3163A5B48C26}" type="pres">
      <dgm:prSet presAssocID="{B6D6FC72-7AF9-4FF2-BCCF-85BB24A451F8}" presName="aSpace2" presStyleCnt="0"/>
      <dgm:spPr/>
    </dgm:pt>
    <dgm:pt modelId="{DB389AD5-174F-4546-ABF7-3FA919D2FDEC}" type="pres">
      <dgm:prSet presAssocID="{711531B8-D5F6-40A3-8034-45867D198D7C}" presName="childNode" presStyleLbl="node1" presStyleIdx="5" presStyleCnt="8">
        <dgm:presLayoutVars>
          <dgm:bulletEnabled val="1"/>
        </dgm:presLayoutVars>
      </dgm:prSet>
      <dgm:spPr/>
      <dgm:t>
        <a:bodyPr/>
        <a:lstStyle/>
        <a:p>
          <a:endParaRPr lang="it-IT"/>
        </a:p>
      </dgm:t>
    </dgm:pt>
    <dgm:pt modelId="{0E029CF5-B227-4A96-BCE4-F975109FA7D5}" type="pres">
      <dgm:prSet presAssocID="{711531B8-D5F6-40A3-8034-45867D198D7C}" presName="aSpace2" presStyleCnt="0"/>
      <dgm:spPr/>
    </dgm:pt>
    <dgm:pt modelId="{D4A80C4D-73F6-4F9C-9B30-735E55F01DDC}" type="pres">
      <dgm:prSet presAssocID="{06644A9C-5681-44CE-B4AE-03CBE7D76861}" presName="childNode" presStyleLbl="node1" presStyleIdx="6" presStyleCnt="8">
        <dgm:presLayoutVars>
          <dgm:bulletEnabled val="1"/>
        </dgm:presLayoutVars>
      </dgm:prSet>
      <dgm:spPr/>
      <dgm:t>
        <a:bodyPr/>
        <a:lstStyle/>
        <a:p>
          <a:endParaRPr lang="it-IT"/>
        </a:p>
      </dgm:t>
    </dgm:pt>
    <dgm:pt modelId="{9ABD4B5E-7424-45E5-BF6F-366B3583DA2A}" type="pres">
      <dgm:prSet presAssocID="{06644A9C-5681-44CE-B4AE-03CBE7D76861}" presName="aSpace2" presStyleCnt="0"/>
      <dgm:spPr/>
    </dgm:pt>
    <dgm:pt modelId="{82BEA172-9504-4F18-990C-43715BDACACA}" type="pres">
      <dgm:prSet presAssocID="{BF8D38E5-8DE4-4DE4-ABC5-7B81C751F34F}" presName="childNode" presStyleLbl="node1" presStyleIdx="7" presStyleCnt="8">
        <dgm:presLayoutVars>
          <dgm:bulletEnabled val="1"/>
        </dgm:presLayoutVars>
      </dgm:prSet>
      <dgm:spPr/>
      <dgm:t>
        <a:bodyPr/>
        <a:lstStyle/>
        <a:p>
          <a:endParaRPr lang="it-IT"/>
        </a:p>
      </dgm:t>
    </dgm:pt>
  </dgm:ptLst>
  <dgm:cxnLst>
    <dgm:cxn modelId="{1D06DFBF-0456-4494-B4B0-E83DC55B1D15}" type="presOf" srcId="{0398BC08-7CAF-459C-BF76-19795C667166}" destId="{E3BFE0F7-269B-4F84-92FF-B112851F0F7C}" srcOrd="0" destOrd="0" presId="urn:microsoft.com/office/officeart/2005/8/layout/lProcess2"/>
    <dgm:cxn modelId="{751F0820-CC3F-4DA9-A90A-A0C9C0A14799}" type="presOf" srcId="{06644A9C-5681-44CE-B4AE-03CBE7D76861}" destId="{D4A80C4D-73F6-4F9C-9B30-735E55F01DDC}" srcOrd="0" destOrd="0" presId="urn:microsoft.com/office/officeart/2005/8/layout/lProcess2"/>
    <dgm:cxn modelId="{14997071-A9D1-43F4-BE61-53DE44BB7FB2}" type="presOf" srcId="{0C4F5F70-10DA-4018-96E7-B0B36BBC8A1A}" destId="{1E16597A-E0CD-4E04-B53D-4C0DCAEB5878}" srcOrd="0" destOrd="0" presId="urn:microsoft.com/office/officeart/2005/8/layout/lProcess2"/>
    <dgm:cxn modelId="{85796D65-88FC-4F49-AAD9-8A46AC436598}" srcId="{0398BC08-7CAF-459C-BF76-19795C667166}" destId="{711531B8-D5F6-40A3-8034-45867D198D7C}" srcOrd="5" destOrd="0" parTransId="{606FCE4C-31B8-4525-8563-887E25D89AB2}" sibTransId="{67C17166-7279-4D6A-8D95-D547E4BB8551}"/>
    <dgm:cxn modelId="{B39FEDBF-0DDD-4CB8-A740-C77FBA75E500}" type="presOf" srcId="{711531B8-D5F6-40A3-8034-45867D198D7C}" destId="{DB389AD5-174F-4546-ABF7-3FA919D2FDEC}" srcOrd="0" destOrd="0" presId="urn:microsoft.com/office/officeart/2005/8/layout/lProcess2"/>
    <dgm:cxn modelId="{F8796705-023E-4B0B-9C0E-53396F902A96}" srcId="{0398BC08-7CAF-459C-BF76-19795C667166}" destId="{06644A9C-5681-44CE-B4AE-03CBE7D76861}" srcOrd="6" destOrd="0" parTransId="{90B419F7-7DCD-4CA7-9173-1B40643042B7}" sibTransId="{777D99B6-90FB-4F4F-BB45-2459FAF73F9A}"/>
    <dgm:cxn modelId="{1342B479-1000-45AA-AC49-F1AE81C19CAC}" srcId="{0430A356-1D63-471F-B0F3-9E619E529B7D}" destId="{0398BC08-7CAF-459C-BF76-19795C667166}" srcOrd="0" destOrd="0" parTransId="{0759FE69-642C-4A5A-A1D7-8A359B5FDE08}" sibTransId="{50F6D945-542F-459E-9B02-09D6C6820043}"/>
    <dgm:cxn modelId="{9A09F915-C3F1-4BAC-819B-0B1BBEF52601}" srcId="{0398BC08-7CAF-459C-BF76-19795C667166}" destId="{BF8D38E5-8DE4-4DE4-ABC5-7B81C751F34F}" srcOrd="7" destOrd="0" parTransId="{7516883E-7A50-4C83-87C7-93FD67A2654B}" sibTransId="{740319F4-E44A-4F2F-9D03-30298A828970}"/>
    <dgm:cxn modelId="{FF68FC1D-B609-41AA-ACF2-044F3EBA3716}" srcId="{0398BC08-7CAF-459C-BF76-19795C667166}" destId="{0C4F5F70-10DA-4018-96E7-B0B36BBC8A1A}" srcOrd="1" destOrd="0" parTransId="{7198F371-B71F-4780-9EA0-3F2AEA056996}" sibTransId="{C2FEE3EB-0FA8-4223-8C3E-8E875B228514}"/>
    <dgm:cxn modelId="{15A02762-6A8C-4A24-A358-6AF5F1636C38}" type="presOf" srcId="{74C2DF43-51BB-4595-B7AC-279465E795D1}" destId="{7740F7F5-81F6-4883-B1F2-433CA113BF96}" srcOrd="0" destOrd="0" presId="urn:microsoft.com/office/officeart/2005/8/layout/lProcess2"/>
    <dgm:cxn modelId="{3843FE89-6C1F-41C4-815A-BE1D93024F67}" type="presOf" srcId="{B6D6FC72-7AF9-4FF2-BCCF-85BB24A451F8}" destId="{5798590A-A490-40AE-B032-2F9910453507}" srcOrd="0" destOrd="0" presId="urn:microsoft.com/office/officeart/2005/8/layout/lProcess2"/>
    <dgm:cxn modelId="{E57B53A9-8D1D-4611-8BA3-EF3F9A0FBEF5}" srcId="{0398BC08-7CAF-459C-BF76-19795C667166}" destId="{B6D6FC72-7AF9-4FF2-BCCF-85BB24A451F8}" srcOrd="4" destOrd="0" parTransId="{4F2D8C89-4383-4E7A-8C43-131A8C07D66F}" sibTransId="{3F5DA8C6-27B6-450C-AE5B-D7E2F4A2495A}"/>
    <dgm:cxn modelId="{23344043-30EF-4A9D-996F-E9AF30E77E10}" type="presOf" srcId="{73436820-94E2-4B67-A644-361226F3592E}" destId="{2D2952BB-7E82-4670-8970-B733E6E93E6F}" srcOrd="0" destOrd="0" presId="urn:microsoft.com/office/officeart/2005/8/layout/lProcess2"/>
    <dgm:cxn modelId="{9BA2B4D9-1F4C-4CA7-925A-B36D137D0A73}" type="presOf" srcId="{0398BC08-7CAF-459C-BF76-19795C667166}" destId="{1A681870-3F9E-4C66-84BD-E5159383464B}" srcOrd="1" destOrd="0" presId="urn:microsoft.com/office/officeart/2005/8/layout/lProcess2"/>
    <dgm:cxn modelId="{C34B8AFE-3FF7-4CE1-8763-1863444381F1}" type="presOf" srcId="{BF8D38E5-8DE4-4DE4-ABC5-7B81C751F34F}" destId="{82BEA172-9504-4F18-990C-43715BDACACA}" srcOrd="0" destOrd="0" presId="urn:microsoft.com/office/officeart/2005/8/layout/lProcess2"/>
    <dgm:cxn modelId="{9806B0CD-229E-4739-8D06-2C7132DB850A}" srcId="{0398BC08-7CAF-459C-BF76-19795C667166}" destId="{73436820-94E2-4B67-A644-361226F3592E}" srcOrd="0" destOrd="0" parTransId="{E194C231-EF28-42D3-94A0-A75FB89E9DCE}" sibTransId="{76C129DC-DF1E-4CBA-B945-9636D511BAAF}"/>
    <dgm:cxn modelId="{4B875BFD-6305-4B93-BD47-0822F78B3BD7}" type="presOf" srcId="{055C83CB-50FF-4891-AB23-5A4C0BB37477}" destId="{D168A104-061E-4155-9ADC-5C60ECB660E4}" srcOrd="0" destOrd="0" presId="urn:microsoft.com/office/officeart/2005/8/layout/lProcess2"/>
    <dgm:cxn modelId="{B3068009-5A1F-4851-950C-A2B0601E6B2D}" srcId="{0398BC08-7CAF-459C-BF76-19795C667166}" destId="{055C83CB-50FF-4891-AB23-5A4C0BB37477}" srcOrd="2" destOrd="0" parTransId="{5399D8E4-E222-404A-8FA4-6C1031056DA6}" sibTransId="{052437EF-5654-4D24-8D6A-EB6351870082}"/>
    <dgm:cxn modelId="{458A7A6D-9A4C-476E-B971-88530D64F72A}" srcId="{0398BC08-7CAF-459C-BF76-19795C667166}" destId="{74C2DF43-51BB-4595-B7AC-279465E795D1}" srcOrd="3" destOrd="0" parTransId="{A5D34E8F-5807-4E84-95D1-BD8DE7E4DFE7}" sibTransId="{FEFB28D1-A225-4D20-9DA8-7EBD8B2F4D00}"/>
    <dgm:cxn modelId="{5D99805D-8D76-4181-9562-D3D956F8F66D}" type="presOf" srcId="{0430A356-1D63-471F-B0F3-9E619E529B7D}" destId="{E275FCAE-40A3-463B-899B-58EC0A995FDE}" srcOrd="0" destOrd="0" presId="urn:microsoft.com/office/officeart/2005/8/layout/lProcess2"/>
    <dgm:cxn modelId="{1C8E1786-7E1E-428C-9BA9-E7A500066F99}" type="presParOf" srcId="{E275FCAE-40A3-463B-899B-58EC0A995FDE}" destId="{0BA3AD19-6B2A-4A34-9BEE-A9A3738AD362}" srcOrd="0" destOrd="0" presId="urn:microsoft.com/office/officeart/2005/8/layout/lProcess2"/>
    <dgm:cxn modelId="{7F3001B3-95D8-44B9-8063-413B969A5934}" type="presParOf" srcId="{0BA3AD19-6B2A-4A34-9BEE-A9A3738AD362}" destId="{E3BFE0F7-269B-4F84-92FF-B112851F0F7C}" srcOrd="0" destOrd="0" presId="urn:microsoft.com/office/officeart/2005/8/layout/lProcess2"/>
    <dgm:cxn modelId="{04531CA2-FF14-4DE5-9B59-793E03D3C8E1}" type="presParOf" srcId="{0BA3AD19-6B2A-4A34-9BEE-A9A3738AD362}" destId="{1A681870-3F9E-4C66-84BD-E5159383464B}" srcOrd="1" destOrd="0" presId="urn:microsoft.com/office/officeart/2005/8/layout/lProcess2"/>
    <dgm:cxn modelId="{4F764A28-7309-437C-A524-16CCC3BBDA88}" type="presParOf" srcId="{0BA3AD19-6B2A-4A34-9BEE-A9A3738AD362}" destId="{096C3518-D3AA-4DD0-9A1E-4000E45D5C61}" srcOrd="2" destOrd="0" presId="urn:microsoft.com/office/officeart/2005/8/layout/lProcess2"/>
    <dgm:cxn modelId="{AC1AC464-0184-47F4-B843-68B0D15EDF39}" type="presParOf" srcId="{096C3518-D3AA-4DD0-9A1E-4000E45D5C61}" destId="{87CE64E0-4354-4CB0-BB39-02B7AA9BB2B6}" srcOrd="0" destOrd="0" presId="urn:microsoft.com/office/officeart/2005/8/layout/lProcess2"/>
    <dgm:cxn modelId="{0BB76D35-B25B-4A73-847F-C48B56D868C4}" type="presParOf" srcId="{87CE64E0-4354-4CB0-BB39-02B7AA9BB2B6}" destId="{2D2952BB-7E82-4670-8970-B733E6E93E6F}" srcOrd="0" destOrd="0" presId="urn:microsoft.com/office/officeart/2005/8/layout/lProcess2"/>
    <dgm:cxn modelId="{CE47825C-36D4-4053-A27D-1FC2B6728D0F}" type="presParOf" srcId="{87CE64E0-4354-4CB0-BB39-02B7AA9BB2B6}" destId="{F4925F91-2D14-4329-8363-EDB0DCC65AD3}" srcOrd="1" destOrd="0" presId="urn:microsoft.com/office/officeart/2005/8/layout/lProcess2"/>
    <dgm:cxn modelId="{408B0419-2F9C-4B1F-B972-65D7EA1A7D7D}" type="presParOf" srcId="{87CE64E0-4354-4CB0-BB39-02B7AA9BB2B6}" destId="{1E16597A-E0CD-4E04-B53D-4C0DCAEB5878}" srcOrd="2" destOrd="0" presId="urn:microsoft.com/office/officeart/2005/8/layout/lProcess2"/>
    <dgm:cxn modelId="{5E9006BA-DDCE-4CF5-AF48-865CB175E4A9}" type="presParOf" srcId="{87CE64E0-4354-4CB0-BB39-02B7AA9BB2B6}" destId="{0B36ACF9-A74D-48E5-AF7A-FFAB10934AFE}" srcOrd="3" destOrd="0" presId="urn:microsoft.com/office/officeart/2005/8/layout/lProcess2"/>
    <dgm:cxn modelId="{F02002EA-5B24-4609-9417-59C9CFA7B1BE}" type="presParOf" srcId="{87CE64E0-4354-4CB0-BB39-02B7AA9BB2B6}" destId="{D168A104-061E-4155-9ADC-5C60ECB660E4}" srcOrd="4" destOrd="0" presId="urn:microsoft.com/office/officeart/2005/8/layout/lProcess2"/>
    <dgm:cxn modelId="{891E8453-91D3-4D4D-9798-287992D09C28}" type="presParOf" srcId="{87CE64E0-4354-4CB0-BB39-02B7AA9BB2B6}" destId="{422458F2-06F6-4C02-AAB2-458B2872BCDA}" srcOrd="5" destOrd="0" presId="urn:microsoft.com/office/officeart/2005/8/layout/lProcess2"/>
    <dgm:cxn modelId="{B2AB2F88-5CC3-49AC-BA55-3567BF6E672F}" type="presParOf" srcId="{87CE64E0-4354-4CB0-BB39-02B7AA9BB2B6}" destId="{7740F7F5-81F6-4883-B1F2-433CA113BF96}" srcOrd="6" destOrd="0" presId="urn:microsoft.com/office/officeart/2005/8/layout/lProcess2"/>
    <dgm:cxn modelId="{EE391171-6CD2-4CB6-AA53-7591B8B53063}" type="presParOf" srcId="{87CE64E0-4354-4CB0-BB39-02B7AA9BB2B6}" destId="{85294772-60B7-40D2-80D5-4353641C73D9}" srcOrd="7" destOrd="0" presId="urn:microsoft.com/office/officeart/2005/8/layout/lProcess2"/>
    <dgm:cxn modelId="{A2E22E92-221A-46E9-BD60-2D62D8DC8F7D}" type="presParOf" srcId="{87CE64E0-4354-4CB0-BB39-02B7AA9BB2B6}" destId="{5798590A-A490-40AE-B032-2F9910453507}" srcOrd="8" destOrd="0" presId="urn:microsoft.com/office/officeart/2005/8/layout/lProcess2"/>
    <dgm:cxn modelId="{D30C2F4D-1A92-486A-9BFF-C09B883BA5F0}" type="presParOf" srcId="{87CE64E0-4354-4CB0-BB39-02B7AA9BB2B6}" destId="{D47188BA-C012-4E08-8DE8-3163A5B48C26}" srcOrd="9" destOrd="0" presId="urn:microsoft.com/office/officeart/2005/8/layout/lProcess2"/>
    <dgm:cxn modelId="{C41DE14A-F4F5-46FF-844F-1E8317309375}" type="presParOf" srcId="{87CE64E0-4354-4CB0-BB39-02B7AA9BB2B6}" destId="{DB389AD5-174F-4546-ABF7-3FA919D2FDEC}" srcOrd="10" destOrd="0" presId="urn:microsoft.com/office/officeart/2005/8/layout/lProcess2"/>
    <dgm:cxn modelId="{98BE71AD-D877-4EC1-84C7-07FBDAFD30E6}" type="presParOf" srcId="{87CE64E0-4354-4CB0-BB39-02B7AA9BB2B6}" destId="{0E029CF5-B227-4A96-BCE4-F975109FA7D5}" srcOrd="11" destOrd="0" presId="urn:microsoft.com/office/officeart/2005/8/layout/lProcess2"/>
    <dgm:cxn modelId="{EC815A27-D876-4315-8F0E-D9622FC6F85F}" type="presParOf" srcId="{87CE64E0-4354-4CB0-BB39-02B7AA9BB2B6}" destId="{D4A80C4D-73F6-4F9C-9B30-735E55F01DDC}" srcOrd="12" destOrd="0" presId="urn:microsoft.com/office/officeart/2005/8/layout/lProcess2"/>
    <dgm:cxn modelId="{2E8C11C3-2067-41B0-AE02-8D33CA3A8BC7}" type="presParOf" srcId="{87CE64E0-4354-4CB0-BB39-02B7AA9BB2B6}" destId="{9ABD4B5E-7424-45E5-BF6F-366B3583DA2A}" srcOrd="13" destOrd="0" presId="urn:microsoft.com/office/officeart/2005/8/layout/lProcess2"/>
    <dgm:cxn modelId="{4AD329FE-298E-49AC-8FD3-3B42EFFBCCC5}" type="presParOf" srcId="{87CE64E0-4354-4CB0-BB39-02B7AA9BB2B6}" destId="{82BEA172-9504-4F18-990C-43715BDACACA}" srcOrd="1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430A356-1D63-471F-B0F3-9E619E529B7D}"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it-IT"/>
        </a:p>
      </dgm:t>
    </dgm:pt>
    <dgm:pt modelId="{0398BC08-7CAF-459C-BF76-19795C667166}">
      <dgm:prSet phldrT="[Testo]" custT="1"/>
      <dgm:spPr/>
      <dgm:t>
        <a:bodyPr/>
        <a:lstStyle/>
        <a:p>
          <a:r>
            <a:rPr lang="it-IT" sz="3600" b="1" i="1" dirty="0"/>
            <a:t>Locali Sede</a:t>
          </a:r>
        </a:p>
      </dgm:t>
    </dgm:pt>
    <dgm:pt modelId="{0759FE69-642C-4A5A-A1D7-8A359B5FDE08}" type="parTrans" cxnId="{1342B479-1000-45AA-AC49-F1AE81C19CAC}">
      <dgm:prSet/>
      <dgm:spPr/>
      <dgm:t>
        <a:bodyPr/>
        <a:lstStyle/>
        <a:p>
          <a:endParaRPr lang="it-IT"/>
        </a:p>
      </dgm:t>
    </dgm:pt>
    <dgm:pt modelId="{50F6D945-542F-459E-9B02-09D6C6820043}" type="sibTrans" cxnId="{1342B479-1000-45AA-AC49-F1AE81C19CAC}">
      <dgm:prSet/>
      <dgm:spPr/>
      <dgm:t>
        <a:bodyPr/>
        <a:lstStyle/>
        <a:p>
          <a:endParaRPr lang="it-IT"/>
        </a:p>
      </dgm:t>
    </dgm:pt>
    <dgm:pt modelId="{73436820-94E2-4B67-A644-361226F3592E}">
      <dgm:prSet phldrT="[Testo]" custT="1"/>
      <dgm:spPr/>
      <dgm:t>
        <a:bodyPr/>
        <a:lstStyle/>
        <a:p>
          <a:pPr algn="l"/>
          <a:r>
            <a:rPr lang="it-IT" sz="1600" dirty="0"/>
            <a:t>Contratto di fitto o comodato intestato all’AIC o all’INPAL</a:t>
          </a:r>
        </a:p>
      </dgm:t>
    </dgm:pt>
    <dgm:pt modelId="{E194C231-EF28-42D3-94A0-A75FB89E9DCE}" type="parTrans" cxnId="{9806B0CD-229E-4739-8D06-2C7132DB850A}">
      <dgm:prSet/>
      <dgm:spPr/>
      <dgm:t>
        <a:bodyPr/>
        <a:lstStyle/>
        <a:p>
          <a:endParaRPr lang="it-IT"/>
        </a:p>
      </dgm:t>
    </dgm:pt>
    <dgm:pt modelId="{76C129DC-DF1E-4CBA-B945-9636D511BAAF}" type="sibTrans" cxnId="{9806B0CD-229E-4739-8D06-2C7132DB850A}">
      <dgm:prSet/>
      <dgm:spPr/>
      <dgm:t>
        <a:bodyPr/>
        <a:lstStyle/>
        <a:p>
          <a:endParaRPr lang="it-IT"/>
        </a:p>
      </dgm:t>
    </dgm:pt>
    <dgm:pt modelId="{B6D6FC72-7AF9-4FF2-BCCF-85BB24A451F8}">
      <dgm:prSet phldrT="[Testo]" custT="1"/>
      <dgm:spPr/>
      <dgm:t>
        <a:bodyPr/>
        <a:lstStyle/>
        <a:p>
          <a:pPr algn="l"/>
          <a:r>
            <a:rPr lang="it-IT" sz="1600" dirty="0"/>
            <a:t>Visura catastale (destinazione d’uso)</a:t>
          </a:r>
        </a:p>
      </dgm:t>
    </dgm:pt>
    <dgm:pt modelId="{4F2D8C89-4383-4E7A-8C43-131A8C07D66F}" type="parTrans" cxnId="{E57B53A9-8D1D-4611-8BA3-EF3F9A0FBEF5}">
      <dgm:prSet/>
      <dgm:spPr/>
      <dgm:t>
        <a:bodyPr/>
        <a:lstStyle/>
        <a:p>
          <a:endParaRPr lang="it-IT"/>
        </a:p>
      </dgm:t>
    </dgm:pt>
    <dgm:pt modelId="{3F5DA8C6-27B6-450C-AE5B-D7E2F4A2495A}" type="sibTrans" cxnId="{E57B53A9-8D1D-4611-8BA3-EF3F9A0FBEF5}">
      <dgm:prSet/>
      <dgm:spPr/>
      <dgm:t>
        <a:bodyPr/>
        <a:lstStyle/>
        <a:p>
          <a:endParaRPr lang="it-IT"/>
        </a:p>
      </dgm:t>
    </dgm:pt>
    <dgm:pt modelId="{711531B8-D5F6-40A3-8034-45867D198D7C}">
      <dgm:prSet phldrT="[Testo]" custT="1"/>
      <dgm:spPr/>
      <dgm:t>
        <a:bodyPr/>
        <a:lstStyle/>
        <a:p>
          <a:pPr algn="l"/>
          <a:r>
            <a:rPr lang="it-IT" sz="1600" dirty="0"/>
            <a:t>Atto costitutivo e Statuto AIC e INPAL</a:t>
          </a:r>
        </a:p>
      </dgm:t>
    </dgm:pt>
    <dgm:pt modelId="{606FCE4C-31B8-4525-8563-887E25D89AB2}" type="parTrans" cxnId="{85796D65-88FC-4F49-AAD9-8A46AC436598}">
      <dgm:prSet/>
      <dgm:spPr/>
      <dgm:t>
        <a:bodyPr/>
        <a:lstStyle/>
        <a:p>
          <a:endParaRPr lang="it-IT"/>
        </a:p>
      </dgm:t>
    </dgm:pt>
    <dgm:pt modelId="{67C17166-7279-4D6A-8D95-D547E4BB8551}" type="sibTrans" cxnId="{85796D65-88FC-4F49-AAD9-8A46AC436598}">
      <dgm:prSet/>
      <dgm:spPr/>
      <dgm:t>
        <a:bodyPr/>
        <a:lstStyle/>
        <a:p>
          <a:endParaRPr lang="it-IT"/>
        </a:p>
      </dgm:t>
    </dgm:pt>
    <dgm:pt modelId="{06644A9C-5681-44CE-B4AE-03CBE7D76861}">
      <dgm:prSet phldrT="[Testo]" custT="1"/>
      <dgm:spPr/>
      <dgm:t>
        <a:bodyPr/>
        <a:lstStyle/>
        <a:p>
          <a:pPr algn="l"/>
          <a:r>
            <a:rPr lang="it-IT" sz="1600" dirty="0"/>
            <a:t>Utenze (intestazione)</a:t>
          </a:r>
        </a:p>
      </dgm:t>
    </dgm:pt>
    <dgm:pt modelId="{90B419F7-7DCD-4CA7-9173-1B40643042B7}" type="parTrans" cxnId="{F8796705-023E-4B0B-9C0E-53396F902A96}">
      <dgm:prSet/>
      <dgm:spPr/>
      <dgm:t>
        <a:bodyPr/>
        <a:lstStyle/>
        <a:p>
          <a:endParaRPr lang="it-IT"/>
        </a:p>
      </dgm:t>
    </dgm:pt>
    <dgm:pt modelId="{777D99B6-90FB-4F4F-BB45-2459FAF73F9A}" type="sibTrans" cxnId="{F8796705-023E-4B0B-9C0E-53396F902A96}">
      <dgm:prSet/>
      <dgm:spPr/>
      <dgm:t>
        <a:bodyPr/>
        <a:lstStyle/>
        <a:p>
          <a:endParaRPr lang="it-IT"/>
        </a:p>
      </dgm:t>
    </dgm:pt>
    <dgm:pt modelId="{055C83CB-50FF-4891-AB23-5A4C0BB37477}">
      <dgm:prSet phldrT="[Testo]" custT="1"/>
      <dgm:spPr/>
      <dgm:t>
        <a:bodyPr/>
        <a:lstStyle/>
        <a:p>
          <a:pPr algn="l"/>
          <a:r>
            <a:rPr lang="it-IT" sz="1600" dirty="0"/>
            <a:t>Comodato o verbale da AIC ad INPAL</a:t>
          </a:r>
        </a:p>
      </dgm:t>
    </dgm:pt>
    <dgm:pt modelId="{5399D8E4-E222-404A-8FA4-6C1031056DA6}" type="parTrans" cxnId="{B3068009-5A1F-4851-950C-A2B0601E6B2D}">
      <dgm:prSet/>
      <dgm:spPr/>
      <dgm:t>
        <a:bodyPr/>
        <a:lstStyle/>
        <a:p>
          <a:endParaRPr lang="it-IT"/>
        </a:p>
      </dgm:t>
    </dgm:pt>
    <dgm:pt modelId="{052437EF-5654-4D24-8D6A-EB6351870082}" type="sibTrans" cxnId="{B3068009-5A1F-4851-950C-A2B0601E6B2D}">
      <dgm:prSet/>
      <dgm:spPr/>
      <dgm:t>
        <a:bodyPr/>
        <a:lstStyle/>
        <a:p>
          <a:endParaRPr lang="it-IT"/>
        </a:p>
      </dgm:t>
    </dgm:pt>
    <dgm:pt modelId="{74C2DF43-51BB-4595-B7AC-279465E795D1}">
      <dgm:prSet phldrT="[Testo]" custT="1"/>
      <dgm:spPr/>
      <dgm:t>
        <a:bodyPr/>
        <a:lstStyle/>
        <a:p>
          <a:pPr algn="l"/>
          <a:r>
            <a:rPr lang="it-IT" sz="1600" dirty="0"/>
            <a:t>Piantina con evidenza dei locali concessi al patronato</a:t>
          </a:r>
        </a:p>
      </dgm:t>
    </dgm:pt>
    <dgm:pt modelId="{A5D34E8F-5807-4E84-95D1-BD8DE7E4DFE7}" type="parTrans" cxnId="{458A7A6D-9A4C-476E-B971-88530D64F72A}">
      <dgm:prSet/>
      <dgm:spPr/>
      <dgm:t>
        <a:bodyPr/>
        <a:lstStyle/>
        <a:p>
          <a:endParaRPr lang="it-IT"/>
        </a:p>
      </dgm:t>
    </dgm:pt>
    <dgm:pt modelId="{FEFB28D1-A225-4D20-9DA8-7EBD8B2F4D00}" type="sibTrans" cxnId="{458A7A6D-9A4C-476E-B971-88530D64F72A}">
      <dgm:prSet/>
      <dgm:spPr/>
      <dgm:t>
        <a:bodyPr/>
        <a:lstStyle/>
        <a:p>
          <a:endParaRPr lang="it-IT"/>
        </a:p>
      </dgm:t>
    </dgm:pt>
    <dgm:pt modelId="{59DC8C03-5FFF-45DA-B4DE-D1F5B9698AB9}">
      <dgm:prSet phldrT="[Testo]" custT="1"/>
      <dgm:spPr/>
      <dgm:t>
        <a:bodyPr/>
        <a:lstStyle/>
        <a:p>
          <a:pPr algn="l"/>
          <a:r>
            <a:rPr lang="it-IT" sz="1600" dirty="0">
              <a:solidFill>
                <a:srgbClr val="C00000"/>
              </a:solidFill>
            </a:rPr>
            <a:t>Verifica delle targhe</a:t>
          </a:r>
          <a:r>
            <a:rPr lang="it-IT" sz="1600" dirty="0">
              <a:hlinkClick xmlns:r="http://schemas.openxmlformats.org/officeDocument/2006/relationships" r:id="rId1" action="ppaction://hlinkfile"/>
            </a:rPr>
            <a:t>;</a:t>
          </a:r>
          <a:endParaRPr lang="it-IT" sz="1600" dirty="0"/>
        </a:p>
      </dgm:t>
    </dgm:pt>
    <dgm:pt modelId="{C5CE85C9-5F47-4CD2-A65A-9511C932FBFC}" type="parTrans" cxnId="{E11EA73D-5EF4-4E6F-9212-EB7284A41A8E}">
      <dgm:prSet/>
      <dgm:spPr/>
      <dgm:t>
        <a:bodyPr/>
        <a:lstStyle/>
        <a:p>
          <a:endParaRPr lang="it-IT"/>
        </a:p>
      </dgm:t>
    </dgm:pt>
    <dgm:pt modelId="{B6F9EF46-6244-48DD-BFD7-D158EB39D3B8}" type="sibTrans" cxnId="{E11EA73D-5EF4-4E6F-9212-EB7284A41A8E}">
      <dgm:prSet/>
      <dgm:spPr/>
      <dgm:t>
        <a:bodyPr/>
        <a:lstStyle/>
        <a:p>
          <a:endParaRPr lang="it-IT"/>
        </a:p>
      </dgm:t>
    </dgm:pt>
    <dgm:pt modelId="{358F3F52-6C5D-4A9B-98DD-1FF2F9EEE35D}">
      <dgm:prSet phldrT="[Testo]" custT="1"/>
      <dgm:spPr/>
      <dgm:t>
        <a:bodyPr/>
        <a:lstStyle/>
        <a:p>
          <a:pPr algn="l"/>
          <a:r>
            <a:rPr lang="it-IT" sz="1400" dirty="0">
              <a:solidFill>
                <a:srgbClr val="C00000"/>
              </a:solidFill>
            </a:rPr>
            <a:t>Verifica indicazione gratuità prestazioni; nominativi responsabile, operatori, collaboratori e professionisti convenzionati</a:t>
          </a:r>
        </a:p>
      </dgm:t>
      <dgm:extLst>
        <a:ext uri="{E40237B7-FDA0-4F09-8148-C483321AD2D9}">
          <dgm14:cNvPr xmlns:dgm14="http://schemas.microsoft.com/office/drawing/2010/diagram" xmlns="" id="0" name="">
            <a:hlinkClick xmlns:r="http://schemas.openxmlformats.org/officeDocument/2006/relationships" r:id="rId2" action="ppaction://hlinkfile"/>
          </dgm14:cNvPr>
        </a:ext>
      </dgm:extLst>
    </dgm:pt>
    <dgm:pt modelId="{6BEBC887-FB8F-4375-AEF5-52EDA8E3B865}" type="parTrans" cxnId="{D6ABB6B0-0C0A-474C-8864-9312C97B7B84}">
      <dgm:prSet/>
      <dgm:spPr/>
      <dgm:t>
        <a:bodyPr/>
        <a:lstStyle/>
        <a:p>
          <a:endParaRPr lang="it-IT"/>
        </a:p>
      </dgm:t>
    </dgm:pt>
    <dgm:pt modelId="{C613CE8D-E945-4BF5-BB69-C2A1860CA7B9}" type="sibTrans" cxnId="{D6ABB6B0-0C0A-474C-8864-9312C97B7B84}">
      <dgm:prSet/>
      <dgm:spPr/>
      <dgm:t>
        <a:bodyPr/>
        <a:lstStyle/>
        <a:p>
          <a:endParaRPr lang="it-IT"/>
        </a:p>
      </dgm:t>
    </dgm:pt>
    <dgm:pt modelId="{32795D97-DD2E-4F3D-95B5-C487738C3DF1}" type="pres">
      <dgm:prSet presAssocID="{0430A356-1D63-471F-B0F3-9E619E529B7D}" presName="theList" presStyleCnt="0">
        <dgm:presLayoutVars>
          <dgm:dir/>
          <dgm:animLvl val="lvl"/>
          <dgm:resizeHandles val="exact"/>
        </dgm:presLayoutVars>
      </dgm:prSet>
      <dgm:spPr/>
      <dgm:t>
        <a:bodyPr/>
        <a:lstStyle/>
        <a:p>
          <a:endParaRPr lang="it-IT"/>
        </a:p>
      </dgm:t>
    </dgm:pt>
    <dgm:pt modelId="{2EB073A6-6DB2-4892-ADB9-714591324483}" type="pres">
      <dgm:prSet presAssocID="{0398BC08-7CAF-459C-BF76-19795C667166}" presName="compNode" presStyleCnt="0"/>
      <dgm:spPr/>
    </dgm:pt>
    <dgm:pt modelId="{E2B99CA6-1AEE-4DAB-8F13-162C6D5D684B}" type="pres">
      <dgm:prSet presAssocID="{0398BC08-7CAF-459C-BF76-19795C667166}" presName="aNode" presStyleLbl="bgShp" presStyleIdx="0" presStyleCnt="1"/>
      <dgm:spPr/>
      <dgm:t>
        <a:bodyPr/>
        <a:lstStyle/>
        <a:p>
          <a:endParaRPr lang="it-IT"/>
        </a:p>
      </dgm:t>
    </dgm:pt>
    <dgm:pt modelId="{636D009C-FBE2-4A88-97F1-280422566208}" type="pres">
      <dgm:prSet presAssocID="{0398BC08-7CAF-459C-BF76-19795C667166}" presName="textNode" presStyleLbl="bgShp" presStyleIdx="0" presStyleCnt="1"/>
      <dgm:spPr/>
      <dgm:t>
        <a:bodyPr/>
        <a:lstStyle/>
        <a:p>
          <a:endParaRPr lang="it-IT"/>
        </a:p>
      </dgm:t>
    </dgm:pt>
    <dgm:pt modelId="{F046707E-CAFD-47E9-959E-48A5C1A99830}" type="pres">
      <dgm:prSet presAssocID="{0398BC08-7CAF-459C-BF76-19795C667166}" presName="compChildNode" presStyleCnt="0"/>
      <dgm:spPr/>
    </dgm:pt>
    <dgm:pt modelId="{F4D15026-BB39-4A90-862D-55909D980541}" type="pres">
      <dgm:prSet presAssocID="{0398BC08-7CAF-459C-BF76-19795C667166}" presName="theInnerList" presStyleCnt="0"/>
      <dgm:spPr/>
    </dgm:pt>
    <dgm:pt modelId="{B1D666EC-0491-4ACC-9CF1-3E4969C6B349}" type="pres">
      <dgm:prSet presAssocID="{73436820-94E2-4B67-A644-361226F3592E}" presName="childNode" presStyleLbl="node1" presStyleIdx="0" presStyleCnt="8">
        <dgm:presLayoutVars>
          <dgm:bulletEnabled val="1"/>
        </dgm:presLayoutVars>
      </dgm:prSet>
      <dgm:spPr/>
      <dgm:t>
        <a:bodyPr/>
        <a:lstStyle/>
        <a:p>
          <a:endParaRPr lang="it-IT"/>
        </a:p>
      </dgm:t>
    </dgm:pt>
    <dgm:pt modelId="{65EF635C-A668-4D54-82C9-8CCFDED78B2C}" type="pres">
      <dgm:prSet presAssocID="{73436820-94E2-4B67-A644-361226F3592E}" presName="aSpace2" presStyleCnt="0"/>
      <dgm:spPr/>
    </dgm:pt>
    <dgm:pt modelId="{F9EF773B-037A-4418-95E1-2FFADA41EB9C}" type="pres">
      <dgm:prSet presAssocID="{055C83CB-50FF-4891-AB23-5A4C0BB37477}" presName="childNode" presStyleLbl="node1" presStyleIdx="1" presStyleCnt="8">
        <dgm:presLayoutVars>
          <dgm:bulletEnabled val="1"/>
        </dgm:presLayoutVars>
      </dgm:prSet>
      <dgm:spPr/>
      <dgm:t>
        <a:bodyPr/>
        <a:lstStyle/>
        <a:p>
          <a:endParaRPr lang="it-IT"/>
        </a:p>
      </dgm:t>
    </dgm:pt>
    <dgm:pt modelId="{2C33FDF2-B9AD-476F-8EB0-186532838722}" type="pres">
      <dgm:prSet presAssocID="{055C83CB-50FF-4891-AB23-5A4C0BB37477}" presName="aSpace2" presStyleCnt="0"/>
      <dgm:spPr/>
    </dgm:pt>
    <dgm:pt modelId="{888E2DC3-5EB4-4347-BAF5-B18CE3059E50}" type="pres">
      <dgm:prSet presAssocID="{74C2DF43-51BB-4595-B7AC-279465E795D1}" presName="childNode" presStyleLbl="node1" presStyleIdx="2" presStyleCnt="8">
        <dgm:presLayoutVars>
          <dgm:bulletEnabled val="1"/>
        </dgm:presLayoutVars>
      </dgm:prSet>
      <dgm:spPr/>
      <dgm:t>
        <a:bodyPr/>
        <a:lstStyle/>
        <a:p>
          <a:endParaRPr lang="it-IT"/>
        </a:p>
      </dgm:t>
    </dgm:pt>
    <dgm:pt modelId="{96088CCC-7D93-4F7F-9E48-CEFF0702DEA8}" type="pres">
      <dgm:prSet presAssocID="{74C2DF43-51BB-4595-B7AC-279465E795D1}" presName="aSpace2" presStyleCnt="0"/>
      <dgm:spPr/>
    </dgm:pt>
    <dgm:pt modelId="{E9FD0C32-4B25-4830-BEF3-AE2B01CD0408}" type="pres">
      <dgm:prSet presAssocID="{B6D6FC72-7AF9-4FF2-BCCF-85BB24A451F8}" presName="childNode" presStyleLbl="node1" presStyleIdx="3" presStyleCnt="8">
        <dgm:presLayoutVars>
          <dgm:bulletEnabled val="1"/>
        </dgm:presLayoutVars>
      </dgm:prSet>
      <dgm:spPr/>
      <dgm:t>
        <a:bodyPr/>
        <a:lstStyle/>
        <a:p>
          <a:endParaRPr lang="it-IT"/>
        </a:p>
      </dgm:t>
    </dgm:pt>
    <dgm:pt modelId="{02F15C0F-A24F-4C78-B3EE-051C503C2F25}" type="pres">
      <dgm:prSet presAssocID="{B6D6FC72-7AF9-4FF2-BCCF-85BB24A451F8}" presName="aSpace2" presStyleCnt="0"/>
      <dgm:spPr/>
    </dgm:pt>
    <dgm:pt modelId="{F5E698E0-5CDA-44EB-9D9E-EE2ADF44387C}" type="pres">
      <dgm:prSet presAssocID="{711531B8-D5F6-40A3-8034-45867D198D7C}" presName="childNode" presStyleLbl="node1" presStyleIdx="4" presStyleCnt="8">
        <dgm:presLayoutVars>
          <dgm:bulletEnabled val="1"/>
        </dgm:presLayoutVars>
      </dgm:prSet>
      <dgm:spPr/>
      <dgm:t>
        <a:bodyPr/>
        <a:lstStyle/>
        <a:p>
          <a:endParaRPr lang="it-IT"/>
        </a:p>
      </dgm:t>
    </dgm:pt>
    <dgm:pt modelId="{52677ADE-9082-4A2F-8A6F-3D246AB442B2}" type="pres">
      <dgm:prSet presAssocID="{711531B8-D5F6-40A3-8034-45867D198D7C}" presName="aSpace2" presStyleCnt="0"/>
      <dgm:spPr/>
    </dgm:pt>
    <dgm:pt modelId="{835CD80B-175D-4987-BAA9-4C31CB501980}" type="pres">
      <dgm:prSet presAssocID="{06644A9C-5681-44CE-B4AE-03CBE7D76861}" presName="childNode" presStyleLbl="node1" presStyleIdx="5" presStyleCnt="8">
        <dgm:presLayoutVars>
          <dgm:bulletEnabled val="1"/>
        </dgm:presLayoutVars>
      </dgm:prSet>
      <dgm:spPr/>
      <dgm:t>
        <a:bodyPr/>
        <a:lstStyle/>
        <a:p>
          <a:endParaRPr lang="it-IT"/>
        </a:p>
      </dgm:t>
    </dgm:pt>
    <dgm:pt modelId="{95A00EAF-06A2-4EE1-BFBF-81E9D7E8FFBF}" type="pres">
      <dgm:prSet presAssocID="{06644A9C-5681-44CE-B4AE-03CBE7D76861}" presName="aSpace2" presStyleCnt="0"/>
      <dgm:spPr/>
    </dgm:pt>
    <dgm:pt modelId="{1CAFD920-3C5F-4CAE-B60E-8DA1EA5EDB19}" type="pres">
      <dgm:prSet presAssocID="{59DC8C03-5FFF-45DA-B4DE-D1F5B9698AB9}" presName="childNode" presStyleLbl="node1" presStyleIdx="6" presStyleCnt="8">
        <dgm:presLayoutVars>
          <dgm:bulletEnabled val="1"/>
        </dgm:presLayoutVars>
      </dgm:prSet>
      <dgm:spPr/>
      <dgm:t>
        <a:bodyPr/>
        <a:lstStyle/>
        <a:p>
          <a:endParaRPr lang="it-IT"/>
        </a:p>
      </dgm:t>
    </dgm:pt>
    <dgm:pt modelId="{426C2F75-7877-4F72-B485-096EB810EAA4}" type="pres">
      <dgm:prSet presAssocID="{59DC8C03-5FFF-45DA-B4DE-D1F5B9698AB9}" presName="aSpace2" presStyleCnt="0"/>
      <dgm:spPr/>
    </dgm:pt>
    <dgm:pt modelId="{DCEE33C0-B60B-4719-8575-7AA5DFB3C116}" type="pres">
      <dgm:prSet presAssocID="{358F3F52-6C5D-4A9B-98DD-1FF2F9EEE35D}" presName="childNode" presStyleLbl="node1" presStyleIdx="7" presStyleCnt="8" custScaleY="235021">
        <dgm:presLayoutVars>
          <dgm:bulletEnabled val="1"/>
        </dgm:presLayoutVars>
      </dgm:prSet>
      <dgm:spPr/>
      <dgm:t>
        <a:bodyPr/>
        <a:lstStyle/>
        <a:p>
          <a:endParaRPr lang="it-IT"/>
        </a:p>
      </dgm:t>
    </dgm:pt>
  </dgm:ptLst>
  <dgm:cxnLst>
    <dgm:cxn modelId="{3686B698-0D4C-412D-A782-DD5704EBED27}" type="presOf" srcId="{0398BC08-7CAF-459C-BF76-19795C667166}" destId="{636D009C-FBE2-4A88-97F1-280422566208}" srcOrd="1" destOrd="0" presId="urn:microsoft.com/office/officeart/2005/8/layout/lProcess2"/>
    <dgm:cxn modelId="{2F33AE22-48DE-40BE-9C1B-41F43CAD4885}" type="presOf" srcId="{711531B8-D5F6-40A3-8034-45867D198D7C}" destId="{F5E698E0-5CDA-44EB-9D9E-EE2ADF44387C}" srcOrd="0" destOrd="0" presId="urn:microsoft.com/office/officeart/2005/8/layout/lProcess2"/>
    <dgm:cxn modelId="{85796D65-88FC-4F49-AAD9-8A46AC436598}" srcId="{0398BC08-7CAF-459C-BF76-19795C667166}" destId="{711531B8-D5F6-40A3-8034-45867D198D7C}" srcOrd="4" destOrd="0" parTransId="{606FCE4C-31B8-4525-8563-887E25D89AB2}" sibTransId="{67C17166-7279-4D6A-8D95-D547E4BB8551}"/>
    <dgm:cxn modelId="{9378A788-9C09-46FD-B7BD-15AB98C5882A}" type="presOf" srcId="{59DC8C03-5FFF-45DA-B4DE-D1F5B9698AB9}" destId="{1CAFD920-3C5F-4CAE-B60E-8DA1EA5EDB19}" srcOrd="0" destOrd="0" presId="urn:microsoft.com/office/officeart/2005/8/layout/lProcess2"/>
    <dgm:cxn modelId="{F8796705-023E-4B0B-9C0E-53396F902A96}" srcId="{0398BC08-7CAF-459C-BF76-19795C667166}" destId="{06644A9C-5681-44CE-B4AE-03CBE7D76861}" srcOrd="5" destOrd="0" parTransId="{90B419F7-7DCD-4CA7-9173-1B40643042B7}" sibTransId="{777D99B6-90FB-4F4F-BB45-2459FAF73F9A}"/>
    <dgm:cxn modelId="{E11EA73D-5EF4-4E6F-9212-EB7284A41A8E}" srcId="{0398BC08-7CAF-459C-BF76-19795C667166}" destId="{59DC8C03-5FFF-45DA-B4DE-D1F5B9698AB9}" srcOrd="6" destOrd="0" parTransId="{C5CE85C9-5F47-4CD2-A65A-9511C932FBFC}" sibTransId="{B6F9EF46-6244-48DD-BFD7-D158EB39D3B8}"/>
    <dgm:cxn modelId="{1342B479-1000-45AA-AC49-F1AE81C19CAC}" srcId="{0430A356-1D63-471F-B0F3-9E619E529B7D}" destId="{0398BC08-7CAF-459C-BF76-19795C667166}" srcOrd="0" destOrd="0" parTransId="{0759FE69-642C-4A5A-A1D7-8A359B5FDE08}" sibTransId="{50F6D945-542F-459E-9B02-09D6C6820043}"/>
    <dgm:cxn modelId="{D6ABB6B0-0C0A-474C-8864-9312C97B7B84}" srcId="{0398BC08-7CAF-459C-BF76-19795C667166}" destId="{358F3F52-6C5D-4A9B-98DD-1FF2F9EEE35D}" srcOrd="7" destOrd="0" parTransId="{6BEBC887-FB8F-4375-AEF5-52EDA8E3B865}" sibTransId="{C613CE8D-E945-4BF5-BB69-C2A1860CA7B9}"/>
    <dgm:cxn modelId="{2D396C66-DD7F-47A9-BFB5-6505CFE9C7FF}" type="presOf" srcId="{358F3F52-6C5D-4A9B-98DD-1FF2F9EEE35D}" destId="{DCEE33C0-B60B-4719-8575-7AA5DFB3C116}" srcOrd="0" destOrd="0" presId="urn:microsoft.com/office/officeart/2005/8/layout/lProcess2"/>
    <dgm:cxn modelId="{F7893CAE-7959-4831-9DF1-B50F0AA1CA4F}" type="presOf" srcId="{B6D6FC72-7AF9-4FF2-BCCF-85BB24A451F8}" destId="{E9FD0C32-4B25-4830-BEF3-AE2B01CD0408}" srcOrd="0" destOrd="0" presId="urn:microsoft.com/office/officeart/2005/8/layout/lProcess2"/>
    <dgm:cxn modelId="{164A7CA9-9312-49FB-927D-432B5915E421}" type="presOf" srcId="{0398BC08-7CAF-459C-BF76-19795C667166}" destId="{E2B99CA6-1AEE-4DAB-8F13-162C6D5D684B}" srcOrd="0" destOrd="0" presId="urn:microsoft.com/office/officeart/2005/8/layout/lProcess2"/>
    <dgm:cxn modelId="{0CC8B9A1-107E-42A3-8A2D-D225B8E4BFF2}" type="presOf" srcId="{74C2DF43-51BB-4595-B7AC-279465E795D1}" destId="{888E2DC3-5EB4-4347-BAF5-B18CE3059E50}" srcOrd="0" destOrd="0" presId="urn:microsoft.com/office/officeart/2005/8/layout/lProcess2"/>
    <dgm:cxn modelId="{5C5CF639-B2E9-4589-8DE7-BF1513105664}" type="presOf" srcId="{73436820-94E2-4B67-A644-361226F3592E}" destId="{B1D666EC-0491-4ACC-9CF1-3E4969C6B349}" srcOrd="0" destOrd="0" presId="urn:microsoft.com/office/officeart/2005/8/layout/lProcess2"/>
    <dgm:cxn modelId="{E57B53A9-8D1D-4611-8BA3-EF3F9A0FBEF5}" srcId="{0398BC08-7CAF-459C-BF76-19795C667166}" destId="{B6D6FC72-7AF9-4FF2-BCCF-85BB24A451F8}" srcOrd="3" destOrd="0" parTransId="{4F2D8C89-4383-4E7A-8C43-131A8C07D66F}" sibTransId="{3F5DA8C6-27B6-450C-AE5B-D7E2F4A2495A}"/>
    <dgm:cxn modelId="{8AFDD150-8827-4973-B857-955DDB9ABBE1}" type="presOf" srcId="{0430A356-1D63-471F-B0F3-9E619E529B7D}" destId="{32795D97-DD2E-4F3D-95B5-C487738C3DF1}" srcOrd="0" destOrd="0" presId="urn:microsoft.com/office/officeart/2005/8/layout/lProcess2"/>
    <dgm:cxn modelId="{9806B0CD-229E-4739-8D06-2C7132DB850A}" srcId="{0398BC08-7CAF-459C-BF76-19795C667166}" destId="{73436820-94E2-4B67-A644-361226F3592E}" srcOrd="0" destOrd="0" parTransId="{E194C231-EF28-42D3-94A0-A75FB89E9DCE}" sibTransId="{76C129DC-DF1E-4CBA-B945-9636D511BAAF}"/>
    <dgm:cxn modelId="{B3068009-5A1F-4851-950C-A2B0601E6B2D}" srcId="{0398BC08-7CAF-459C-BF76-19795C667166}" destId="{055C83CB-50FF-4891-AB23-5A4C0BB37477}" srcOrd="1" destOrd="0" parTransId="{5399D8E4-E222-404A-8FA4-6C1031056DA6}" sibTransId="{052437EF-5654-4D24-8D6A-EB6351870082}"/>
    <dgm:cxn modelId="{458A7A6D-9A4C-476E-B971-88530D64F72A}" srcId="{0398BC08-7CAF-459C-BF76-19795C667166}" destId="{74C2DF43-51BB-4595-B7AC-279465E795D1}" srcOrd="2" destOrd="0" parTransId="{A5D34E8F-5807-4E84-95D1-BD8DE7E4DFE7}" sibTransId="{FEFB28D1-A225-4D20-9DA8-7EBD8B2F4D00}"/>
    <dgm:cxn modelId="{C120AC1A-F08B-4825-8FBF-5B164599F5E1}" type="presOf" srcId="{055C83CB-50FF-4891-AB23-5A4C0BB37477}" destId="{F9EF773B-037A-4418-95E1-2FFADA41EB9C}" srcOrd="0" destOrd="0" presId="urn:microsoft.com/office/officeart/2005/8/layout/lProcess2"/>
    <dgm:cxn modelId="{420925AE-2F11-4A14-9D2A-2F8AC9B50B99}" type="presOf" srcId="{06644A9C-5681-44CE-B4AE-03CBE7D76861}" destId="{835CD80B-175D-4987-BAA9-4C31CB501980}" srcOrd="0" destOrd="0" presId="urn:microsoft.com/office/officeart/2005/8/layout/lProcess2"/>
    <dgm:cxn modelId="{FBE6C175-85EF-4933-8CCE-A83FA8F7056B}" type="presParOf" srcId="{32795D97-DD2E-4F3D-95B5-C487738C3DF1}" destId="{2EB073A6-6DB2-4892-ADB9-714591324483}" srcOrd="0" destOrd="0" presId="urn:microsoft.com/office/officeart/2005/8/layout/lProcess2"/>
    <dgm:cxn modelId="{CE65EB60-5C9A-4DAA-8DD0-B70C36407FFF}" type="presParOf" srcId="{2EB073A6-6DB2-4892-ADB9-714591324483}" destId="{E2B99CA6-1AEE-4DAB-8F13-162C6D5D684B}" srcOrd="0" destOrd="0" presId="urn:microsoft.com/office/officeart/2005/8/layout/lProcess2"/>
    <dgm:cxn modelId="{00D96ED3-FCE8-4AD0-994E-F2908CA859D8}" type="presParOf" srcId="{2EB073A6-6DB2-4892-ADB9-714591324483}" destId="{636D009C-FBE2-4A88-97F1-280422566208}" srcOrd="1" destOrd="0" presId="urn:microsoft.com/office/officeart/2005/8/layout/lProcess2"/>
    <dgm:cxn modelId="{C1016E6E-F36B-41DF-8367-1CAA0975E3E8}" type="presParOf" srcId="{2EB073A6-6DB2-4892-ADB9-714591324483}" destId="{F046707E-CAFD-47E9-959E-48A5C1A99830}" srcOrd="2" destOrd="0" presId="urn:microsoft.com/office/officeart/2005/8/layout/lProcess2"/>
    <dgm:cxn modelId="{DEFDE3E5-62AE-42FF-B847-967538899636}" type="presParOf" srcId="{F046707E-CAFD-47E9-959E-48A5C1A99830}" destId="{F4D15026-BB39-4A90-862D-55909D980541}" srcOrd="0" destOrd="0" presId="urn:microsoft.com/office/officeart/2005/8/layout/lProcess2"/>
    <dgm:cxn modelId="{E19E8E1E-45A8-4FD3-8FAC-D0CEF3BCE625}" type="presParOf" srcId="{F4D15026-BB39-4A90-862D-55909D980541}" destId="{B1D666EC-0491-4ACC-9CF1-3E4969C6B349}" srcOrd="0" destOrd="0" presId="urn:microsoft.com/office/officeart/2005/8/layout/lProcess2"/>
    <dgm:cxn modelId="{EA08FCF8-A23A-4477-B992-A378E5EF9FE2}" type="presParOf" srcId="{F4D15026-BB39-4A90-862D-55909D980541}" destId="{65EF635C-A668-4D54-82C9-8CCFDED78B2C}" srcOrd="1" destOrd="0" presId="urn:microsoft.com/office/officeart/2005/8/layout/lProcess2"/>
    <dgm:cxn modelId="{7D1A64D6-3DC1-4B8D-8D83-315F11CB1670}" type="presParOf" srcId="{F4D15026-BB39-4A90-862D-55909D980541}" destId="{F9EF773B-037A-4418-95E1-2FFADA41EB9C}" srcOrd="2" destOrd="0" presId="urn:microsoft.com/office/officeart/2005/8/layout/lProcess2"/>
    <dgm:cxn modelId="{76EF00AC-D5FB-47A3-AD52-BD14381331FA}" type="presParOf" srcId="{F4D15026-BB39-4A90-862D-55909D980541}" destId="{2C33FDF2-B9AD-476F-8EB0-186532838722}" srcOrd="3" destOrd="0" presId="urn:microsoft.com/office/officeart/2005/8/layout/lProcess2"/>
    <dgm:cxn modelId="{D23BB2D2-7E1E-4418-85E9-CBA07BF1229C}" type="presParOf" srcId="{F4D15026-BB39-4A90-862D-55909D980541}" destId="{888E2DC3-5EB4-4347-BAF5-B18CE3059E50}" srcOrd="4" destOrd="0" presId="urn:microsoft.com/office/officeart/2005/8/layout/lProcess2"/>
    <dgm:cxn modelId="{CF59442B-10D8-46CB-89B9-2AA36BF67A5C}" type="presParOf" srcId="{F4D15026-BB39-4A90-862D-55909D980541}" destId="{96088CCC-7D93-4F7F-9E48-CEFF0702DEA8}" srcOrd="5" destOrd="0" presId="urn:microsoft.com/office/officeart/2005/8/layout/lProcess2"/>
    <dgm:cxn modelId="{2E439829-3340-4C0E-BC40-EE8912E805EB}" type="presParOf" srcId="{F4D15026-BB39-4A90-862D-55909D980541}" destId="{E9FD0C32-4B25-4830-BEF3-AE2B01CD0408}" srcOrd="6" destOrd="0" presId="urn:microsoft.com/office/officeart/2005/8/layout/lProcess2"/>
    <dgm:cxn modelId="{3947DBFD-5C7A-4F5C-B3C8-FDBF196A5BE1}" type="presParOf" srcId="{F4D15026-BB39-4A90-862D-55909D980541}" destId="{02F15C0F-A24F-4C78-B3EE-051C503C2F25}" srcOrd="7" destOrd="0" presId="urn:microsoft.com/office/officeart/2005/8/layout/lProcess2"/>
    <dgm:cxn modelId="{A7A07F50-24A8-48BD-91CF-38252F0343F9}" type="presParOf" srcId="{F4D15026-BB39-4A90-862D-55909D980541}" destId="{F5E698E0-5CDA-44EB-9D9E-EE2ADF44387C}" srcOrd="8" destOrd="0" presId="urn:microsoft.com/office/officeart/2005/8/layout/lProcess2"/>
    <dgm:cxn modelId="{16586A57-AD5A-41F3-995E-910A384BC808}" type="presParOf" srcId="{F4D15026-BB39-4A90-862D-55909D980541}" destId="{52677ADE-9082-4A2F-8A6F-3D246AB442B2}" srcOrd="9" destOrd="0" presId="urn:microsoft.com/office/officeart/2005/8/layout/lProcess2"/>
    <dgm:cxn modelId="{EC77628B-CD56-4966-9609-1FE6B832E40E}" type="presParOf" srcId="{F4D15026-BB39-4A90-862D-55909D980541}" destId="{835CD80B-175D-4987-BAA9-4C31CB501980}" srcOrd="10" destOrd="0" presId="urn:microsoft.com/office/officeart/2005/8/layout/lProcess2"/>
    <dgm:cxn modelId="{41B7D4DD-5136-4678-B179-A61D6DE5E66B}" type="presParOf" srcId="{F4D15026-BB39-4A90-862D-55909D980541}" destId="{95A00EAF-06A2-4EE1-BFBF-81E9D7E8FFBF}" srcOrd="11" destOrd="0" presId="urn:microsoft.com/office/officeart/2005/8/layout/lProcess2"/>
    <dgm:cxn modelId="{2594BA56-46C7-47CC-A4AF-EE9A7468BD92}" type="presParOf" srcId="{F4D15026-BB39-4A90-862D-55909D980541}" destId="{1CAFD920-3C5F-4CAE-B60E-8DA1EA5EDB19}" srcOrd="12" destOrd="0" presId="urn:microsoft.com/office/officeart/2005/8/layout/lProcess2"/>
    <dgm:cxn modelId="{D9442E25-DCC5-44E2-9601-82A86B17AA42}" type="presParOf" srcId="{F4D15026-BB39-4A90-862D-55909D980541}" destId="{426C2F75-7877-4F72-B485-096EB810EAA4}" srcOrd="13" destOrd="0" presId="urn:microsoft.com/office/officeart/2005/8/layout/lProcess2"/>
    <dgm:cxn modelId="{3F53D596-30E8-452B-93E9-09DCC70353EA}" type="presParOf" srcId="{F4D15026-BB39-4A90-862D-55909D980541}" destId="{DCEE33C0-B60B-4719-8575-7AA5DFB3C116}" srcOrd="1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BA0088-8E70-4DB5-A2ED-1A2D9433A86A}" type="doc">
      <dgm:prSet loTypeId="urn:microsoft.com/office/officeart/2008/layout/LinedList" loCatId="list" qsTypeId="urn:microsoft.com/office/officeart/2005/8/quickstyle/simple5" qsCatId="simple" csTypeId="urn:microsoft.com/office/officeart/2005/8/colors/accent6_5" csCatId="accent6" phldr="1"/>
      <dgm:spPr/>
      <dgm:t>
        <a:bodyPr/>
        <a:lstStyle/>
        <a:p>
          <a:endParaRPr lang="it-IT"/>
        </a:p>
      </dgm:t>
    </dgm:pt>
    <dgm:pt modelId="{C3D8294E-08FE-44AD-9C33-4706A5DA26B2}">
      <dgm:prSet custT="1"/>
      <dgm:spPr/>
      <dgm:t>
        <a:bodyPr/>
        <a:lstStyle/>
        <a:p>
          <a:pPr algn="l"/>
          <a:r>
            <a:rPr lang="it-IT" sz="1600" b="0" cap="none" spc="0" dirty="0">
              <a:ln w="0"/>
              <a:effectLst/>
              <a:latin typeface="+mn-lt"/>
            </a:rPr>
            <a:t>unità operativa strutturalmente e funzionalmente organizzata, chiaramente identificabile e funzionalmente autonoma dall’organizzazione promotrice e dai servizi dalla stessa promossi;</a:t>
          </a:r>
        </a:p>
      </dgm:t>
    </dgm:pt>
    <dgm:pt modelId="{B8FE0446-3D03-4DE9-B787-3565291E4086}" type="parTrans" cxnId="{D5D5221D-E88A-4D6A-AAB8-073794D89A16}">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B1420563-09E0-43C2-B112-95CD245C076F}" type="sibTrans" cxnId="{D5D5221D-E88A-4D6A-AAB8-073794D89A16}">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6B0D739D-A47E-4DAC-B9B1-DBFFDF5B5A7D}">
      <dgm:prSet custT="1"/>
      <dgm:spPr/>
      <dgm:t>
        <a:bodyPr/>
        <a:lstStyle/>
        <a:p>
          <a:r>
            <a:rPr lang="it-IT" sz="1600" b="0" cap="none" spc="0" dirty="0">
              <a:ln w="0"/>
              <a:effectLst/>
            </a:rPr>
            <a:t>il contratto di locazione, per le sedi che occupino locali in affitto, deve essere intestato al patronato o all’organizzazione promotrice, intesi come persone giuridiche (in nessun caso al responsabile o all’operatore di patronato)</a:t>
          </a:r>
        </a:p>
        <a:p>
          <a:endParaRPr lang="it-IT" sz="1600" b="0" cap="none" spc="0" dirty="0">
            <a:ln w="0"/>
            <a:effectLst/>
          </a:endParaRPr>
        </a:p>
      </dgm:t>
    </dgm:pt>
    <dgm:pt modelId="{B6A37B39-6794-4486-9DBE-E2CA792B27D6}" type="parTrans" cxnId="{7669974F-5FC5-43F9-8421-B2094EEDFDDA}">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00D737B4-EB1C-428A-8D2A-CF455619197B}" type="sibTrans" cxnId="{7669974F-5FC5-43F9-8421-B2094EEDFDDA}">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6A637A2D-21AE-4CF6-B1A0-BEBF3168C2B1}">
      <dgm:prSet custT="1"/>
      <dgm:spPr/>
      <dgm:t>
        <a:bodyPr/>
        <a:lstStyle/>
        <a:p>
          <a:endParaRPr lang="it-IT" sz="500" b="0" cap="none" spc="0" dirty="0">
            <a:ln w="0"/>
            <a:effectLst/>
          </a:endParaRPr>
        </a:p>
        <a:p>
          <a:r>
            <a:rPr lang="it-IT" sz="1600" b="0" cap="none" spc="0" dirty="0">
              <a:ln w="0"/>
              <a:effectLst/>
            </a:rPr>
            <a:t>i locali devono risultare con destinazione uso ufficio  o uso commerciale (A10 , C1), suffragata da attestazione catastale;</a:t>
          </a:r>
        </a:p>
      </dgm:t>
    </dgm:pt>
    <dgm:pt modelId="{DC690A95-B138-447B-9AC0-39676B07929D}" type="parTrans" cxnId="{9AE90A3D-8567-48AE-802D-513006872B55}">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34794E09-04C7-4157-ABAF-19B4E6EAAB0D}" type="sibTrans" cxnId="{9AE90A3D-8567-48AE-802D-513006872B55}">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E6D0CB61-83AC-4BC2-8923-E002FAACDAE3}">
      <dgm:prSet custT="1"/>
      <dgm:spPr/>
      <dgm:t>
        <a:bodyPr/>
        <a:lstStyle/>
        <a:p>
          <a:endParaRPr lang="it-IT" sz="1200" b="0" cap="none" spc="0" dirty="0">
            <a:ln w="0"/>
            <a:effectLst/>
          </a:endParaRPr>
        </a:p>
        <a:p>
          <a:r>
            <a:rPr lang="it-IT" sz="1600" b="0" cap="none" spc="0" dirty="0">
              <a:ln w="0"/>
              <a:effectLst/>
            </a:rPr>
            <a:t>i locali devono essere facilmente accessibili alle persone diversamente abili;</a:t>
          </a:r>
        </a:p>
      </dgm:t>
    </dgm:pt>
    <dgm:pt modelId="{3F28FF38-9F36-4286-AB0D-48B3014C4384}" type="parTrans" cxnId="{4466E64F-0FCC-4558-804E-FAEF3B374ACB}">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88FB7C55-8D00-4A1F-BBA5-BF25ACB2A329}" type="sibTrans" cxnId="{4466E64F-0FCC-4558-804E-FAEF3B374ACB}">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E6039FD9-012E-4CBD-A38A-4600893FE7E5}">
      <dgm:prSet custT="1"/>
      <dgm:spPr/>
      <dgm:t>
        <a:bodyPr/>
        <a:lstStyle/>
        <a:p>
          <a:r>
            <a:rPr lang="it-IT" sz="1600" b="0" cap="none" spc="0" dirty="0">
              <a:ln w="0"/>
              <a:effectLst/>
            </a:rPr>
            <a:t>essere chiaramente identificabili con apposita targa non mobile che riporti la denominazione dell’INPAL, dell’AIC nonché l’orario di apertura al pubblico</a:t>
          </a:r>
          <a:r>
            <a:rPr lang="it-IT" sz="1200" b="0" cap="none" spc="0" dirty="0">
              <a:ln w="0"/>
              <a:effectLst/>
            </a:rPr>
            <a:t>;</a:t>
          </a:r>
        </a:p>
      </dgm:t>
    </dgm:pt>
    <dgm:pt modelId="{20AEE3BB-E5ED-43C4-870F-9FBD4F214E71}" type="parTrans" cxnId="{4AEF47C9-274E-4891-875D-37941EDC8434}">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57FAC2DF-FC92-429C-8C68-ED8BF7F97247}" type="sibTrans" cxnId="{4AEF47C9-274E-4891-875D-37941EDC8434}">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5BED4C63-38F5-477E-BD6E-97CA95D8D150}">
      <dgm:prSet custT="1"/>
      <dgm:spPr/>
      <dgm:t>
        <a:bodyPr/>
        <a:lstStyle/>
        <a:p>
          <a:endParaRPr lang="it-IT" sz="1100" b="0" cap="none" spc="0" dirty="0">
            <a:ln w="0"/>
            <a:effectLst/>
          </a:endParaRPr>
        </a:p>
        <a:p>
          <a:r>
            <a:rPr lang="it-IT" sz="1600" b="0" cap="none" spc="0" dirty="0">
              <a:ln w="0"/>
              <a:effectLst/>
            </a:rPr>
            <a:t>Le utenze devono essere intestate al patronato o all’organizzazione promotrice;</a:t>
          </a:r>
        </a:p>
      </dgm:t>
    </dgm:pt>
    <dgm:pt modelId="{F9D65CA3-867F-4020-90FC-2FE4660B2E5A}" type="parTrans" cxnId="{C178280C-23D1-48CE-A280-7DB4A7EC716A}">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921B0199-94C3-4DEE-B13B-F7505CD7C295}" type="sibTrans" cxnId="{C178280C-23D1-48CE-A280-7DB4A7EC716A}">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8B178362-55E0-4D48-BA60-02CCBBF2EB91}">
      <dgm:prSet custT="1"/>
      <dgm:spPr/>
      <dgm:t>
        <a:bodyPr/>
        <a:lstStyle/>
        <a:p>
          <a:endParaRPr lang="it-IT" sz="1200" b="0" cap="none" spc="0" dirty="0">
            <a:ln w="0"/>
            <a:effectLst/>
          </a:endParaRPr>
        </a:p>
        <a:p>
          <a:r>
            <a:rPr lang="it-IT" sz="1600" b="0" cap="none" spc="0" dirty="0">
              <a:ln w="0"/>
              <a:effectLst/>
            </a:rPr>
            <a:t>Può occupare locali propri o concessi dall’organizzazione promotrice;</a:t>
          </a:r>
        </a:p>
        <a:p>
          <a:r>
            <a:rPr lang="it-IT" sz="1600" b="0" cap="none" spc="0" dirty="0">
              <a:ln w="0"/>
              <a:effectLst/>
            </a:rPr>
            <a:t> </a:t>
          </a:r>
        </a:p>
        <a:p>
          <a:endParaRPr lang="it-IT" sz="1600" b="0" cap="none" spc="0" dirty="0">
            <a:ln w="0"/>
            <a:effectLst/>
          </a:endParaRPr>
        </a:p>
      </dgm:t>
    </dgm:pt>
    <dgm:pt modelId="{827BBC72-0153-426C-9FC8-1C7A154142E0}" type="sibTrans" cxnId="{A3AFF0F9-C37E-4AFF-8FA3-E99329F903FA}">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51EB5E24-509E-43D7-B7C0-5EF6D0B05C99}" type="parTrans" cxnId="{A3AFF0F9-C37E-4AFF-8FA3-E99329F903FA}">
      <dgm:prSet/>
      <dgm:spPr/>
      <dgm:t>
        <a:bodyPr/>
        <a:lstStyle/>
        <a:p>
          <a:endParaRPr lang="it-IT" sz="1600" b="0" cap="none" spc="0">
            <a:ln w="0"/>
            <a:solidFill>
              <a:schemeClr val="tx1"/>
            </a:solidFill>
            <a:effectLst>
              <a:outerShdw blurRad="38100" dist="19050" dir="2700000" algn="tl" rotWithShape="0">
                <a:schemeClr val="dk1">
                  <a:alpha val="40000"/>
                </a:schemeClr>
              </a:outerShdw>
            </a:effectLst>
          </a:endParaRPr>
        </a:p>
      </dgm:t>
    </dgm:pt>
    <dgm:pt modelId="{19AEF0EE-E436-4A5E-AC5B-4C8C30C8F467}">
      <dgm:prSet custT="1"/>
      <dgm:spPr/>
      <dgm:t>
        <a:bodyPr/>
        <a:lstStyle/>
        <a:p>
          <a:r>
            <a:rPr lang="it-IT" sz="1500" dirty="0"/>
            <a:t>i locali devono possedere tutti i requisiti di sicurezza richiesti dal D. LGS 81/08 - Testo unico in materia di tutela e sicurezza nei luoghi di lavoro; (DVR-APE-Impianto elettrico a norma-agibilità)</a:t>
          </a:r>
        </a:p>
      </dgm:t>
    </dgm:pt>
    <dgm:pt modelId="{8D4960A5-2B61-4A0C-A11D-5BB3DB1D9C32}" type="parTrans" cxnId="{1AEBD1AC-5CEB-4CD6-9A37-28F2BD838C8E}">
      <dgm:prSet/>
      <dgm:spPr/>
      <dgm:t>
        <a:bodyPr/>
        <a:lstStyle/>
        <a:p>
          <a:endParaRPr lang="it-IT"/>
        </a:p>
      </dgm:t>
    </dgm:pt>
    <dgm:pt modelId="{8BFBBBAA-A2DF-4B9C-BE20-4C13EAE2B115}" type="sibTrans" cxnId="{1AEBD1AC-5CEB-4CD6-9A37-28F2BD838C8E}">
      <dgm:prSet/>
      <dgm:spPr/>
      <dgm:t>
        <a:bodyPr/>
        <a:lstStyle/>
        <a:p>
          <a:endParaRPr lang="it-IT"/>
        </a:p>
      </dgm:t>
    </dgm:pt>
    <dgm:pt modelId="{EB883CF2-0434-4130-9B48-57B412A99F5F}" type="pres">
      <dgm:prSet presAssocID="{34BA0088-8E70-4DB5-A2ED-1A2D9433A86A}" presName="vert0" presStyleCnt="0">
        <dgm:presLayoutVars>
          <dgm:dir/>
          <dgm:animOne val="branch"/>
          <dgm:animLvl val="lvl"/>
        </dgm:presLayoutVars>
      </dgm:prSet>
      <dgm:spPr/>
      <dgm:t>
        <a:bodyPr/>
        <a:lstStyle/>
        <a:p>
          <a:endParaRPr lang="it-IT"/>
        </a:p>
      </dgm:t>
    </dgm:pt>
    <dgm:pt modelId="{DB8E434F-E078-437A-8750-9C96A4F821AC}" type="pres">
      <dgm:prSet presAssocID="{C3D8294E-08FE-44AD-9C33-4706A5DA26B2}" presName="thickLine" presStyleLbl="alignNode1" presStyleIdx="0" presStyleCnt="8"/>
      <dgm:spPr/>
    </dgm:pt>
    <dgm:pt modelId="{40F868AC-B335-493D-AEC7-0355AA14A801}" type="pres">
      <dgm:prSet presAssocID="{C3D8294E-08FE-44AD-9C33-4706A5DA26B2}" presName="horz1" presStyleCnt="0"/>
      <dgm:spPr/>
    </dgm:pt>
    <dgm:pt modelId="{D5F3A218-BEC3-405C-9878-D49B61A0BD6E}" type="pres">
      <dgm:prSet presAssocID="{C3D8294E-08FE-44AD-9C33-4706A5DA26B2}" presName="tx1" presStyleLbl="revTx" presStyleIdx="0" presStyleCnt="8" custLinFactY="-12019" custLinFactNeighborX="603" custLinFactNeighborY="-100000"/>
      <dgm:spPr/>
      <dgm:t>
        <a:bodyPr/>
        <a:lstStyle/>
        <a:p>
          <a:endParaRPr lang="it-IT"/>
        </a:p>
      </dgm:t>
    </dgm:pt>
    <dgm:pt modelId="{4D2584B5-55ED-4A67-A6D7-6870A4D2899E}" type="pres">
      <dgm:prSet presAssocID="{C3D8294E-08FE-44AD-9C33-4706A5DA26B2}" presName="vert1" presStyleCnt="0"/>
      <dgm:spPr/>
    </dgm:pt>
    <dgm:pt modelId="{E89422E6-0324-4844-AAF7-6E450A48C2AC}" type="pres">
      <dgm:prSet presAssocID="{8B178362-55E0-4D48-BA60-02CCBBF2EB91}" presName="thickLine" presStyleLbl="alignNode1" presStyleIdx="1" presStyleCnt="8"/>
      <dgm:spPr/>
    </dgm:pt>
    <dgm:pt modelId="{662DF896-39AC-4664-84A3-1C4A504D4307}" type="pres">
      <dgm:prSet presAssocID="{8B178362-55E0-4D48-BA60-02CCBBF2EB91}" presName="horz1" presStyleCnt="0"/>
      <dgm:spPr/>
    </dgm:pt>
    <dgm:pt modelId="{12EA1D51-6311-4FD3-8AB9-FF04C1BC66AA}" type="pres">
      <dgm:prSet presAssocID="{8B178362-55E0-4D48-BA60-02CCBBF2EB91}" presName="tx1" presStyleLbl="revTx" presStyleIdx="1" presStyleCnt="8"/>
      <dgm:spPr/>
      <dgm:t>
        <a:bodyPr/>
        <a:lstStyle/>
        <a:p>
          <a:endParaRPr lang="it-IT"/>
        </a:p>
      </dgm:t>
    </dgm:pt>
    <dgm:pt modelId="{A5B1C43A-4D60-4B8A-8239-B5DF83BA284E}" type="pres">
      <dgm:prSet presAssocID="{8B178362-55E0-4D48-BA60-02CCBBF2EB91}" presName="vert1" presStyleCnt="0"/>
      <dgm:spPr/>
    </dgm:pt>
    <dgm:pt modelId="{9F9CBC31-D617-4989-9FC2-66F72A95FAC1}" type="pres">
      <dgm:prSet presAssocID="{6B0D739D-A47E-4DAC-B9B1-DBFFDF5B5A7D}" presName="thickLine" presStyleLbl="alignNode1" presStyleIdx="2" presStyleCnt="8"/>
      <dgm:spPr/>
    </dgm:pt>
    <dgm:pt modelId="{D7C9D7F2-8F4F-40D2-A0B1-3501C1081D86}" type="pres">
      <dgm:prSet presAssocID="{6B0D739D-A47E-4DAC-B9B1-DBFFDF5B5A7D}" presName="horz1" presStyleCnt="0"/>
      <dgm:spPr/>
    </dgm:pt>
    <dgm:pt modelId="{7416723A-C78E-42AB-8C28-B9CBD05A1955}" type="pres">
      <dgm:prSet presAssocID="{6B0D739D-A47E-4DAC-B9B1-DBFFDF5B5A7D}" presName="tx1" presStyleLbl="revTx" presStyleIdx="2" presStyleCnt="8" custScaleY="157808"/>
      <dgm:spPr/>
      <dgm:t>
        <a:bodyPr/>
        <a:lstStyle/>
        <a:p>
          <a:endParaRPr lang="it-IT"/>
        </a:p>
      </dgm:t>
    </dgm:pt>
    <dgm:pt modelId="{9AB9D5C3-B00C-4817-A929-5B32550B321B}" type="pres">
      <dgm:prSet presAssocID="{6B0D739D-A47E-4DAC-B9B1-DBFFDF5B5A7D}" presName="vert1" presStyleCnt="0"/>
      <dgm:spPr/>
    </dgm:pt>
    <dgm:pt modelId="{7ACCEF2D-FFD5-4115-AA45-CCC4E7812CF9}" type="pres">
      <dgm:prSet presAssocID="{5BED4C63-38F5-477E-BD6E-97CA95D8D150}" presName="thickLine" presStyleLbl="alignNode1" presStyleIdx="3" presStyleCnt="8"/>
      <dgm:spPr/>
    </dgm:pt>
    <dgm:pt modelId="{D11451E9-22D7-44C3-B38F-ACA3ADC0367E}" type="pres">
      <dgm:prSet presAssocID="{5BED4C63-38F5-477E-BD6E-97CA95D8D150}" presName="horz1" presStyleCnt="0"/>
      <dgm:spPr/>
    </dgm:pt>
    <dgm:pt modelId="{E27E9E57-C41B-48DC-B4E8-BA0F06FEA548}" type="pres">
      <dgm:prSet presAssocID="{5BED4C63-38F5-477E-BD6E-97CA95D8D150}" presName="tx1" presStyleLbl="revTx" presStyleIdx="3" presStyleCnt="8"/>
      <dgm:spPr/>
      <dgm:t>
        <a:bodyPr/>
        <a:lstStyle/>
        <a:p>
          <a:endParaRPr lang="it-IT"/>
        </a:p>
      </dgm:t>
    </dgm:pt>
    <dgm:pt modelId="{9D72F4D6-1043-41B9-9EC5-D1294F0A02EF}" type="pres">
      <dgm:prSet presAssocID="{5BED4C63-38F5-477E-BD6E-97CA95D8D150}" presName="vert1" presStyleCnt="0"/>
      <dgm:spPr/>
    </dgm:pt>
    <dgm:pt modelId="{EA4C46AC-9AE7-4F09-83C9-4DA48948D9F5}" type="pres">
      <dgm:prSet presAssocID="{6A637A2D-21AE-4CF6-B1A0-BEBF3168C2B1}" presName="thickLine" presStyleLbl="alignNode1" presStyleIdx="4" presStyleCnt="8"/>
      <dgm:spPr/>
    </dgm:pt>
    <dgm:pt modelId="{73070D92-5DA0-4308-AB4F-7C41405E514B}" type="pres">
      <dgm:prSet presAssocID="{6A637A2D-21AE-4CF6-B1A0-BEBF3168C2B1}" presName="horz1" presStyleCnt="0"/>
      <dgm:spPr/>
    </dgm:pt>
    <dgm:pt modelId="{BB027120-D5C7-4955-AEC6-E69F617A76C4}" type="pres">
      <dgm:prSet presAssocID="{6A637A2D-21AE-4CF6-B1A0-BEBF3168C2B1}" presName="tx1" presStyleLbl="revTx" presStyleIdx="4" presStyleCnt="8"/>
      <dgm:spPr/>
      <dgm:t>
        <a:bodyPr/>
        <a:lstStyle/>
        <a:p>
          <a:endParaRPr lang="it-IT"/>
        </a:p>
      </dgm:t>
    </dgm:pt>
    <dgm:pt modelId="{6FC8E670-7718-409B-B491-FBCF78EE3D4E}" type="pres">
      <dgm:prSet presAssocID="{6A637A2D-21AE-4CF6-B1A0-BEBF3168C2B1}" presName="vert1" presStyleCnt="0"/>
      <dgm:spPr/>
    </dgm:pt>
    <dgm:pt modelId="{76EED72F-4786-4301-A6AF-747B64266D77}" type="pres">
      <dgm:prSet presAssocID="{19AEF0EE-E436-4A5E-AC5B-4C8C30C8F467}" presName="thickLine" presStyleLbl="alignNode1" presStyleIdx="5" presStyleCnt="8"/>
      <dgm:spPr/>
    </dgm:pt>
    <dgm:pt modelId="{19C1BF32-516B-48C7-BDD7-690DBA0D9AB5}" type="pres">
      <dgm:prSet presAssocID="{19AEF0EE-E436-4A5E-AC5B-4C8C30C8F467}" presName="horz1" presStyleCnt="0"/>
      <dgm:spPr/>
    </dgm:pt>
    <dgm:pt modelId="{89F3D6D6-A9A2-475C-A36C-C456917CCB5A}" type="pres">
      <dgm:prSet presAssocID="{19AEF0EE-E436-4A5E-AC5B-4C8C30C8F467}" presName="tx1" presStyleLbl="revTx" presStyleIdx="5" presStyleCnt="8"/>
      <dgm:spPr/>
      <dgm:t>
        <a:bodyPr/>
        <a:lstStyle/>
        <a:p>
          <a:endParaRPr lang="it-IT"/>
        </a:p>
      </dgm:t>
    </dgm:pt>
    <dgm:pt modelId="{15305968-CD6B-4BF3-989C-78EED88F4D1D}" type="pres">
      <dgm:prSet presAssocID="{19AEF0EE-E436-4A5E-AC5B-4C8C30C8F467}" presName="vert1" presStyleCnt="0"/>
      <dgm:spPr/>
    </dgm:pt>
    <dgm:pt modelId="{77135AAF-8071-435E-83E5-A29331177529}" type="pres">
      <dgm:prSet presAssocID="{E6D0CB61-83AC-4BC2-8923-E002FAACDAE3}" presName="thickLine" presStyleLbl="alignNode1" presStyleIdx="6" presStyleCnt="8"/>
      <dgm:spPr/>
    </dgm:pt>
    <dgm:pt modelId="{6803D73D-63C4-4876-B4AA-A6806A6B1C90}" type="pres">
      <dgm:prSet presAssocID="{E6D0CB61-83AC-4BC2-8923-E002FAACDAE3}" presName="horz1" presStyleCnt="0"/>
      <dgm:spPr/>
    </dgm:pt>
    <dgm:pt modelId="{958A32F2-7170-4418-A9AB-9BED16D73A20}" type="pres">
      <dgm:prSet presAssocID="{E6D0CB61-83AC-4BC2-8923-E002FAACDAE3}" presName="tx1" presStyleLbl="revTx" presStyleIdx="6" presStyleCnt="8"/>
      <dgm:spPr/>
      <dgm:t>
        <a:bodyPr/>
        <a:lstStyle/>
        <a:p>
          <a:endParaRPr lang="it-IT"/>
        </a:p>
      </dgm:t>
    </dgm:pt>
    <dgm:pt modelId="{A84C9507-C828-4F2B-A71F-6B1E6E8C6881}" type="pres">
      <dgm:prSet presAssocID="{E6D0CB61-83AC-4BC2-8923-E002FAACDAE3}" presName="vert1" presStyleCnt="0"/>
      <dgm:spPr/>
    </dgm:pt>
    <dgm:pt modelId="{B02ED9D0-CA25-49CF-929E-949B5F28D47F}" type="pres">
      <dgm:prSet presAssocID="{E6039FD9-012E-4CBD-A38A-4600893FE7E5}" presName="thickLine" presStyleLbl="alignNode1" presStyleIdx="7" presStyleCnt="8"/>
      <dgm:spPr/>
    </dgm:pt>
    <dgm:pt modelId="{C431BE6F-C647-49AF-9FA0-4E20428B36D2}" type="pres">
      <dgm:prSet presAssocID="{E6039FD9-012E-4CBD-A38A-4600893FE7E5}" presName="horz1" presStyleCnt="0"/>
      <dgm:spPr/>
    </dgm:pt>
    <dgm:pt modelId="{EBB5404A-66C8-4007-81F3-B8D83089A0A3}" type="pres">
      <dgm:prSet presAssocID="{E6039FD9-012E-4CBD-A38A-4600893FE7E5}" presName="tx1" presStyleLbl="revTx" presStyleIdx="7" presStyleCnt="8"/>
      <dgm:spPr/>
      <dgm:t>
        <a:bodyPr/>
        <a:lstStyle/>
        <a:p>
          <a:endParaRPr lang="it-IT"/>
        </a:p>
      </dgm:t>
    </dgm:pt>
    <dgm:pt modelId="{C55D36DD-4BA2-40D7-809E-7713E95110D6}" type="pres">
      <dgm:prSet presAssocID="{E6039FD9-012E-4CBD-A38A-4600893FE7E5}" presName="vert1" presStyleCnt="0"/>
      <dgm:spPr/>
    </dgm:pt>
  </dgm:ptLst>
  <dgm:cxnLst>
    <dgm:cxn modelId="{4466E64F-0FCC-4558-804E-FAEF3B374ACB}" srcId="{34BA0088-8E70-4DB5-A2ED-1A2D9433A86A}" destId="{E6D0CB61-83AC-4BC2-8923-E002FAACDAE3}" srcOrd="6" destOrd="0" parTransId="{3F28FF38-9F36-4286-AB0D-48B3014C4384}" sibTransId="{88FB7C55-8D00-4A1F-BBA5-BF25ACB2A329}"/>
    <dgm:cxn modelId="{7669974F-5FC5-43F9-8421-B2094EEDFDDA}" srcId="{34BA0088-8E70-4DB5-A2ED-1A2D9433A86A}" destId="{6B0D739D-A47E-4DAC-B9B1-DBFFDF5B5A7D}" srcOrd="2" destOrd="0" parTransId="{B6A37B39-6794-4486-9DBE-E2CA792B27D6}" sibTransId="{00D737B4-EB1C-428A-8D2A-CF455619197B}"/>
    <dgm:cxn modelId="{1AEBD1AC-5CEB-4CD6-9A37-28F2BD838C8E}" srcId="{34BA0088-8E70-4DB5-A2ED-1A2D9433A86A}" destId="{19AEF0EE-E436-4A5E-AC5B-4C8C30C8F467}" srcOrd="5" destOrd="0" parTransId="{8D4960A5-2B61-4A0C-A11D-5BB3DB1D9C32}" sibTransId="{8BFBBBAA-A2DF-4B9C-BE20-4C13EAE2B115}"/>
    <dgm:cxn modelId="{2B12C6DE-6099-404C-88B4-E4F69335918B}" type="presOf" srcId="{6B0D739D-A47E-4DAC-B9B1-DBFFDF5B5A7D}" destId="{7416723A-C78E-42AB-8C28-B9CBD05A1955}" srcOrd="0" destOrd="0" presId="urn:microsoft.com/office/officeart/2008/layout/LinedList"/>
    <dgm:cxn modelId="{9AE90A3D-8567-48AE-802D-513006872B55}" srcId="{34BA0088-8E70-4DB5-A2ED-1A2D9433A86A}" destId="{6A637A2D-21AE-4CF6-B1A0-BEBF3168C2B1}" srcOrd="4" destOrd="0" parTransId="{DC690A95-B138-447B-9AC0-39676B07929D}" sibTransId="{34794E09-04C7-4157-ABAF-19B4E6EAAB0D}"/>
    <dgm:cxn modelId="{D5D5221D-E88A-4D6A-AAB8-073794D89A16}" srcId="{34BA0088-8E70-4DB5-A2ED-1A2D9433A86A}" destId="{C3D8294E-08FE-44AD-9C33-4706A5DA26B2}" srcOrd="0" destOrd="0" parTransId="{B8FE0446-3D03-4DE9-B787-3565291E4086}" sibTransId="{B1420563-09E0-43C2-B112-95CD245C076F}"/>
    <dgm:cxn modelId="{C920A33C-F32C-466F-8290-E45CF2C651C9}" type="presOf" srcId="{C3D8294E-08FE-44AD-9C33-4706A5DA26B2}" destId="{D5F3A218-BEC3-405C-9878-D49B61A0BD6E}" srcOrd="0" destOrd="0" presId="urn:microsoft.com/office/officeart/2008/layout/LinedList"/>
    <dgm:cxn modelId="{26FA8841-BC31-4DAC-BAF8-3F57683063CF}" type="presOf" srcId="{19AEF0EE-E436-4A5E-AC5B-4C8C30C8F467}" destId="{89F3D6D6-A9A2-475C-A36C-C456917CCB5A}" srcOrd="0" destOrd="0" presId="urn:microsoft.com/office/officeart/2008/layout/LinedList"/>
    <dgm:cxn modelId="{4AEF47C9-274E-4891-875D-37941EDC8434}" srcId="{34BA0088-8E70-4DB5-A2ED-1A2D9433A86A}" destId="{E6039FD9-012E-4CBD-A38A-4600893FE7E5}" srcOrd="7" destOrd="0" parTransId="{20AEE3BB-E5ED-43C4-870F-9FBD4F214E71}" sibTransId="{57FAC2DF-FC92-429C-8C68-ED8BF7F97247}"/>
    <dgm:cxn modelId="{A3AFF0F9-C37E-4AFF-8FA3-E99329F903FA}" srcId="{34BA0088-8E70-4DB5-A2ED-1A2D9433A86A}" destId="{8B178362-55E0-4D48-BA60-02CCBBF2EB91}" srcOrd="1" destOrd="0" parTransId="{51EB5E24-509E-43D7-B7C0-5EF6D0B05C99}" sibTransId="{827BBC72-0153-426C-9FC8-1C7A154142E0}"/>
    <dgm:cxn modelId="{15F26E8C-D15E-4462-B91F-9FBFDA9BBA21}" type="presOf" srcId="{6A637A2D-21AE-4CF6-B1A0-BEBF3168C2B1}" destId="{BB027120-D5C7-4955-AEC6-E69F617A76C4}" srcOrd="0" destOrd="0" presId="urn:microsoft.com/office/officeart/2008/layout/LinedList"/>
    <dgm:cxn modelId="{E40A757B-B5C5-4C59-83EC-50A82757F244}" type="presOf" srcId="{8B178362-55E0-4D48-BA60-02CCBBF2EB91}" destId="{12EA1D51-6311-4FD3-8AB9-FF04C1BC66AA}" srcOrd="0" destOrd="0" presId="urn:microsoft.com/office/officeart/2008/layout/LinedList"/>
    <dgm:cxn modelId="{C178280C-23D1-48CE-A280-7DB4A7EC716A}" srcId="{34BA0088-8E70-4DB5-A2ED-1A2D9433A86A}" destId="{5BED4C63-38F5-477E-BD6E-97CA95D8D150}" srcOrd="3" destOrd="0" parTransId="{F9D65CA3-867F-4020-90FC-2FE4660B2E5A}" sibTransId="{921B0199-94C3-4DEE-B13B-F7505CD7C295}"/>
    <dgm:cxn modelId="{9CC6A150-7030-40A0-B533-D021DDDDF2C4}" type="presOf" srcId="{E6039FD9-012E-4CBD-A38A-4600893FE7E5}" destId="{EBB5404A-66C8-4007-81F3-B8D83089A0A3}" srcOrd="0" destOrd="0" presId="urn:microsoft.com/office/officeart/2008/layout/LinedList"/>
    <dgm:cxn modelId="{1EACF535-D816-4A8B-92C0-51DB3865B6A1}" type="presOf" srcId="{E6D0CB61-83AC-4BC2-8923-E002FAACDAE3}" destId="{958A32F2-7170-4418-A9AB-9BED16D73A20}" srcOrd="0" destOrd="0" presId="urn:microsoft.com/office/officeart/2008/layout/LinedList"/>
    <dgm:cxn modelId="{06D78F0D-7FD9-4E7A-B05F-9DC4AC3F894C}" type="presOf" srcId="{34BA0088-8E70-4DB5-A2ED-1A2D9433A86A}" destId="{EB883CF2-0434-4130-9B48-57B412A99F5F}" srcOrd="0" destOrd="0" presId="urn:microsoft.com/office/officeart/2008/layout/LinedList"/>
    <dgm:cxn modelId="{D9CA5696-16E9-45BF-88E0-2EBB9BA992DF}" type="presOf" srcId="{5BED4C63-38F5-477E-BD6E-97CA95D8D150}" destId="{E27E9E57-C41B-48DC-B4E8-BA0F06FEA548}" srcOrd="0" destOrd="0" presId="urn:microsoft.com/office/officeart/2008/layout/LinedList"/>
    <dgm:cxn modelId="{9E64EF20-A9F7-487D-ADC4-73BE096F895A}" type="presParOf" srcId="{EB883CF2-0434-4130-9B48-57B412A99F5F}" destId="{DB8E434F-E078-437A-8750-9C96A4F821AC}" srcOrd="0" destOrd="0" presId="urn:microsoft.com/office/officeart/2008/layout/LinedList"/>
    <dgm:cxn modelId="{C10DE9E3-1687-431C-92E8-61FDAAD87453}" type="presParOf" srcId="{EB883CF2-0434-4130-9B48-57B412A99F5F}" destId="{40F868AC-B335-493D-AEC7-0355AA14A801}" srcOrd="1" destOrd="0" presId="urn:microsoft.com/office/officeart/2008/layout/LinedList"/>
    <dgm:cxn modelId="{F137408D-F4AA-41EB-8CA2-6EE023B9F8B0}" type="presParOf" srcId="{40F868AC-B335-493D-AEC7-0355AA14A801}" destId="{D5F3A218-BEC3-405C-9878-D49B61A0BD6E}" srcOrd="0" destOrd="0" presId="urn:microsoft.com/office/officeart/2008/layout/LinedList"/>
    <dgm:cxn modelId="{4F6F34B3-D9AB-4D95-8E65-0460EAB5B4F0}" type="presParOf" srcId="{40F868AC-B335-493D-AEC7-0355AA14A801}" destId="{4D2584B5-55ED-4A67-A6D7-6870A4D2899E}" srcOrd="1" destOrd="0" presId="urn:microsoft.com/office/officeart/2008/layout/LinedList"/>
    <dgm:cxn modelId="{295CC3AC-523F-4F98-8E32-FB38EAB44B77}" type="presParOf" srcId="{EB883CF2-0434-4130-9B48-57B412A99F5F}" destId="{E89422E6-0324-4844-AAF7-6E450A48C2AC}" srcOrd="2" destOrd="0" presId="urn:microsoft.com/office/officeart/2008/layout/LinedList"/>
    <dgm:cxn modelId="{D39243F0-4BCA-4E06-AC15-616BEEBCFA14}" type="presParOf" srcId="{EB883CF2-0434-4130-9B48-57B412A99F5F}" destId="{662DF896-39AC-4664-84A3-1C4A504D4307}" srcOrd="3" destOrd="0" presId="urn:microsoft.com/office/officeart/2008/layout/LinedList"/>
    <dgm:cxn modelId="{0D1DF5FF-A52D-4463-8507-8C67645FBCD1}" type="presParOf" srcId="{662DF896-39AC-4664-84A3-1C4A504D4307}" destId="{12EA1D51-6311-4FD3-8AB9-FF04C1BC66AA}" srcOrd="0" destOrd="0" presId="urn:microsoft.com/office/officeart/2008/layout/LinedList"/>
    <dgm:cxn modelId="{E9E009D0-602E-47C4-BE3E-AA9A3DCCBD3B}" type="presParOf" srcId="{662DF896-39AC-4664-84A3-1C4A504D4307}" destId="{A5B1C43A-4D60-4B8A-8239-B5DF83BA284E}" srcOrd="1" destOrd="0" presId="urn:microsoft.com/office/officeart/2008/layout/LinedList"/>
    <dgm:cxn modelId="{CF96E473-C50F-4E3A-9F85-92F66162272F}" type="presParOf" srcId="{EB883CF2-0434-4130-9B48-57B412A99F5F}" destId="{9F9CBC31-D617-4989-9FC2-66F72A95FAC1}" srcOrd="4" destOrd="0" presId="urn:microsoft.com/office/officeart/2008/layout/LinedList"/>
    <dgm:cxn modelId="{635E844D-2C6A-4830-87E0-ECEB1DEA9C7D}" type="presParOf" srcId="{EB883CF2-0434-4130-9B48-57B412A99F5F}" destId="{D7C9D7F2-8F4F-40D2-A0B1-3501C1081D86}" srcOrd="5" destOrd="0" presId="urn:microsoft.com/office/officeart/2008/layout/LinedList"/>
    <dgm:cxn modelId="{A9DC8255-80FC-4CA8-B494-7221BC676A27}" type="presParOf" srcId="{D7C9D7F2-8F4F-40D2-A0B1-3501C1081D86}" destId="{7416723A-C78E-42AB-8C28-B9CBD05A1955}" srcOrd="0" destOrd="0" presId="urn:microsoft.com/office/officeart/2008/layout/LinedList"/>
    <dgm:cxn modelId="{38C5F2EA-498E-47A5-BC3D-7FE7C9D90870}" type="presParOf" srcId="{D7C9D7F2-8F4F-40D2-A0B1-3501C1081D86}" destId="{9AB9D5C3-B00C-4817-A929-5B32550B321B}" srcOrd="1" destOrd="0" presId="urn:microsoft.com/office/officeart/2008/layout/LinedList"/>
    <dgm:cxn modelId="{C2127975-42D7-4394-AB9D-A6298802562E}" type="presParOf" srcId="{EB883CF2-0434-4130-9B48-57B412A99F5F}" destId="{7ACCEF2D-FFD5-4115-AA45-CCC4E7812CF9}" srcOrd="6" destOrd="0" presId="urn:microsoft.com/office/officeart/2008/layout/LinedList"/>
    <dgm:cxn modelId="{893E7176-2BEA-49D2-BFB6-657061E6C5E0}" type="presParOf" srcId="{EB883CF2-0434-4130-9B48-57B412A99F5F}" destId="{D11451E9-22D7-44C3-B38F-ACA3ADC0367E}" srcOrd="7" destOrd="0" presId="urn:microsoft.com/office/officeart/2008/layout/LinedList"/>
    <dgm:cxn modelId="{F4724D34-99C3-4417-92A1-CE731F6B6646}" type="presParOf" srcId="{D11451E9-22D7-44C3-B38F-ACA3ADC0367E}" destId="{E27E9E57-C41B-48DC-B4E8-BA0F06FEA548}" srcOrd="0" destOrd="0" presId="urn:microsoft.com/office/officeart/2008/layout/LinedList"/>
    <dgm:cxn modelId="{BF8D0DA2-FE86-41C1-8DBC-B06ABC518E77}" type="presParOf" srcId="{D11451E9-22D7-44C3-B38F-ACA3ADC0367E}" destId="{9D72F4D6-1043-41B9-9EC5-D1294F0A02EF}" srcOrd="1" destOrd="0" presId="urn:microsoft.com/office/officeart/2008/layout/LinedList"/>
    <dgm:cxn modelId="{40436342-2360-4C75-932E-4B5FE62893AC}" type="presParOf" srcId="{EB883CF2-0434-4130-9B48-57B412A99F5F}" destId="{EA4C46AC-9AE7-4F09-83C9-4DA48948D9F5}" srcOrd="8" destOrd="0" presId="urn:microsoft.com/office/officeart/2008/layout/LinedList"/>
    <dgm:cxn modelId="{E05F1C52-9A6C-47C5-A910-B7D694334E9A}" type="presParOf" srcId="{EB883CF2-0434-4130-9B48-57B412A99F5F}" destId="{73070D92-5DA0-4308-AB4F-7C41405E514B}" srcOrd="9" destOrd="0" presId="urn:microsoft.com/office/officeart/2008/layout/LinedList"/>
    <dgm:cxn modelId="{5C4CF610-9483-469E-9083-DEBF57A5BB26}" type="presParOf" srcId="{73070D92-5DA0-4308-AB4F-7C41405E514B}" destId="{BB027120-D5C7-4955-AEC6-E69F617A76C4}" srcOrd="0" destOrd="0" presId="urn:microsoft.com/office/officeart/2008/layout/LinedList"/>
    <dgm:cxn modelId="{74F2B2F4-4E25-490F-89DC-D3973808FF7D}" type="presParOf" srcId="{73070D92-5DA0-4308-AB4F-7C41405E514B}" destId="{6FC8E670-7718-409B-B491-FBCF78EE3D4E}" srcOrd="1" destOrd="0" presId="urn:microsoft.com/office/officeart/2008/layout/LinedList"/>
    <dgm:cxn modelId="{BEFA6576-1282-486D-B931-7419F01051D4}" type="presParOf" srcId="{EB883CF2-0434-4130-9B48-57B412A99F5F}" destId="{76EED72F-4786-4301-A6AF-747B64266D77}" srcOrd="10" destOrd="0" presId="urn:microsoft.com/office/officeart/2008/layout/LinedList"/>
    <dgm:cxn modelId="{616E4709-81A4-448B-99B7-49D97372FC2A}" type="presParOf" srcId="{EB883CF2-0434-4130-9B48-57B412A99F5F}" destId="{19C1BF32-516B-48C7-BDD7-690DBA0D9AB5}" srcOrd="11" destOrd="0" presId="urn:microsoft.com/office/officeart/2008/layout/LinedList"/>
    <dgm:cxn modelId="{5C4F2818-E557-4A77-A76C-DF5930A60E66}" type="presParOf" srcId="{19C1BF32-516B-48C7-BDD7-690DBA0D9AB5}" destId="{89F3D6D6-A9A2-475C-A36C-C456917CCB5A}" srcOrd="0" destOrd="0" presId="urn:microsoft.com/office/officeart/2008/layout/LinedList"/>
    <dgm:cxn modelId="{61354980-AF46-4112-ADEA-997ED3341565}" type="presParOf" srcId="{19C1BF32-516B-48C7-BDD7-690DBA0D9AB5}" destId="{15305968-CD6B-4BF3-989C-78EED88F4D1D}" srcOrd="1" destOrd="0" presId="urn:microsoft.com/office/officeart/2008/layout/LinedList"/>
    <dgm:cxn modelId="{C16546A0-87A6-4457-A8EC-07B8B1F05CFD}" type="presParOf" srcId="{EB883CF2-0434-4130-9B48-57B412A99F5F}" destId="{77135AAF-8071-435E-83E5-A29331177529}" srcOrd="12" destOrd="0" presId="urn:microsoft.com/office/officeart/2008/layout/LinedList"/>
    <dgm:cxn modelId="{191DE9FB-8DE7-4F05-A36C-7A573F5F39FB}" type="presParOf" srcId="{EB883CF2-0434-4130-9B48-57B412A99F5F}" destId="{6803D73D-63C4-4876-B4AA-A6806A6B1C90}" srcOrd="13" destOrd="0" presId="urn:microsoft.com/office/officeart/2008/layout/LinedList"/>
    <dgm:cxn modelId="{AF3D1B41-4AAC-4266-8B6B-3A8CC6AA6674}" type="presParOf" srcId="{6803D73D-63C4-4876-B4AA-A6806A6B1C90}" destId="{958A32F2-7170-4418-A9AB-9BED16D73A20}" srcOrd="0" destOrd="0" presId="urn:microsoft.com/office/officeart/2008/layout/LinedList"/>
    <dgm:cxn modelId="{0B78A521-80BB-4805-99C4-093837F79C35}" type="presParOf" srcId="{6803D73D-63C4-4876-B4AA-A6806A6B1C90}" destId="{A84C9507-C828-4F2B-A71F-6B1E6E8C6881}" srcOrd="1" destOrd="0" presId="urn:microsoft.com/office/officeart/2008/layout/LinedList"/>
    <dgm:cxn modelId="{B086E442-9952-45E7-B4FB-822E6A5D4D50}" type="presParOf" srcId="{EB883CF2-0434-4130-9B48-57B412A99F5F}" destId="{B02ED9D0-CA25-49CF-929E-949B5F28D47F}" srcOrd="14" destOrd="0" presId="urn:microsoft.com/office/officeart/2008/layout/LinedList"/>
    <dgm:cxn modelId="{83452EC3-F98A-4CD3-BE88-EDD4C586D16D}" type="presParOf" srcId="{EB883CF2-0434-4130-9B48-57B412A99F5F}" destId="{C431BE6F-C647-49AF-9FA0-4E20428B36D2}" srcOrd="15" destOrd="0" presId="urn:microsoft.com/office/officeart/2008/layout/LinedList"/>
    <dgm:cxn modelId="{2F5F60F6-2A04-4ED6-96C6-ABF54BB2AD0A}" type="presParOf" srcId="{C431BE6F-C647-49AF-9FA0-4E20428B36D2}" destId="{EBB5404A-66C8-4007-81F3-B8D83089A0A3}" srcOrd="0" destOrd="0" presId="urn:microsoft.com/office/officeart/2008/layout/LinedList"/>
    <dgm:cxn modelId="{08694D0E-E496-4111-A44E-1C327A5FB675}" type="presParOf" srcId="{C431BE6F-C647-49AF-9FA0-4E20428B36D2}" destId="{C55D36DD-4BA2-40D7-809E-7713E95110D6}" srcOrd="1"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D61996-71B6-4408-998B-B43E2761020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it-IT"/>
        </a:p>
      </dgm:t>
    </dgm:pt>
    <dgm:pt modelId="{19E51D2D-6143-4BC0-A275-4553E7A7C3D2}">
      <dgm:prSet/>
      <dgm:spPr/>
      <dgm:t>
        <a:bodyPr/>
        <a:lstStyle/>
        <a:p>
          <a:r>
            <a:rPr lang="it-IT" dirty="0"/>
            <a:t>SOGGETTI AUTORIZZATI A SVOLGERE ATTIVITA’ DI PATRONATO</a:t>
          </a:r>
        </a:p>
      </dgm:t>
    </dgm:pt>
    <dgm:pt modelId="{9E8ADBBF-938C-4316-9BEB-F16300141BB4}" type="parTrans" cxnId="{52C28D5A-C032-4865-B3A5-9082FB0351AE}">
      <dgm:prSet/>
      <dgm:spPr/>
      <dgm:t>
        <a:bodyPr/>
        <a:lstStyle/>
        <a:p>
          <a:endParaRPr lang="it-IT"/>
        </a:p>
      </dgm:t>
    </dgm:pt>
    <dgm:pt modelId="{AAD795F0-A2E7-486E-97D2-627F6D26D3A7}" type="sibTrans" cxnId="{52C28D5A-C032-4865-B3A5-9082FB0351AE}">
      <dgm:prSet/>
      <dgm:spPr/>
      <dgm:t>
        <a:bodyPr/>
        <a:lstStyle/>
        <a:p>
          <a:endParaRPr lang="it-IT"/>
        </a:p>
      </dgm:t>
    </dgm:pt>
    <dgm:pt modelId="{7FC09348-6F79-4B01-BBF6-F2AF5BE232AC}">
      <dgm:prSet/>
      <dgm:spPr/>
      <dgm:t>
        <a:bodyPr/>
        <a:lstStyle/>
        <a:p>
          <a:r>
            <a:rPr lang="it-IT" dirty="0"/>
            <a:t>Dipendenti del patronato stesso</a:t>
          </a:r>
        </a:p>
      </dgm:t>
    </dgm:pt>
    <dgm:pt modelId="{DCA2C4AB-8F95-4075-A7D0-04BF036B7570}" type="parTrans" cxnId="{8FCABDBA-5738-44D1-8209-B862395203CF}">
      <dgm:prSet/>
      <dgm:spPr/>
      <dgm:t>
        <a:bodyPr/>
        <a:lstStyle/>
        <a:p>
          <a:endParaRPr lang="it-IT"/>
        </a:p>
      </dgm:t>
    </dgm:pt>
    <dgm:pt modelId="{8094F98C-9076-4BF3-A398-2E1D5CE275C5}" type="sibTrans" cxnId="{8FCABDBA-5738-44D1-8209-B862395203CF}">
      <dgm:prSet/>
      <dgm:spPr/>
      <dgm:t>
        <a:bodyPr/>
        <a:lstStyle/>
        <a:p>
          <a:endParaRPr lang="it-IT"/>
        </a:p>
      </dgm:t>
    </dgm:pt>
    <dgm:pt modelId="{69ABA2AE-EF4A-497C-A592-5804EB6C752A}">
      <dgm:prSet/>
      <dgm:spPr/>
      <dgm:t>
        <a:bodyPr/>
        <a:lstStyle/>
        <a:p>
          <a:r>
            <a:rPr lang="it-IT" dirty="0"/>
            <a:t>Dipendenti AIC  “comandati”</a:t>
          </a:r>
        </a:p>
      </dgm:t>
    </dgm:pt>
    <dgm:pt modelId="{07216727-C27B-463B-BDCE-B009E4E6BA61}" type="parTrans" cxnId="{F452580D-8743-4F44-BE9B-DA9E671BB72F}">
      <dgm:prSet/>
      <dgm:spPr/>
      <dgm:t>
        <a:bodyPr/>
        <a:lstStyle/>
        <a:p>
          <a:endParaRPr lang="it-IT"/>
        </a:p>
      </dgm:t>
    </dgm:pt>
    <dgm:pt modelId="{DBB2F3F9-C917-485C-BFED-F425B1B85573}" type="sibTrans" cxnId="{F452580D-8743-4F44-BE9B-DA9E671BB72F}">
      <dgm:prSet/>
      <dgm:spPr/>
      <dgm:t>
        <a:bodyPr/>
        <a:lstStyle/>
        <a:p>
          <a:endParaRPr lang="it-IT"/>
        </a:p>
      </dgm:t>
    </dgm:pt>
    <dgm:pt modelId="{308D20F2-FD2F-48D9-A7A0-A6EE4D7B0F2D}" type="pres">
      <dgm:prSet presAssocID="{8DD61996-71B6-4408-998B-B43E2761020F}" presName="diagram" presStyleCnt="0">
        <dgm:presLayoutVars>
          <dgm:chPref val="1"/>
          <dgm:dir/>
          <dgm:animOne val="branch"/>
          <dgm:animLvl val="lvl"/>
          <dgm:resizeHandles val="exact"/>
        </dgm:presLayoutVars>
      </dgm:prSet>
      <dgm:spPr/>
      <dgm:t>
        <a:bodyPr/>
        <a:lstStyle/>
        <a:p>
          <a:endParaRPr lang="it-IT"/>
        </a:p>
      </dgm:t>
    </dgm:pt>
    <dgm:pt modelId="{F58F2605-B33B-494A-940D-9358A59D03F0}" type="pres">
      <dgm:prSet presAssocID="{19E51D2D-6143-4BC0-A275-4553E7A7C3D2}" presName="root1" presStyleCnt="0"/>
      <dgm:spPr/>
    </dgm:pt>
    <dgm:pt modelId="{9F4411B7-BC00-4B8B-A7AE-AF06AD4C8626}" type="pres">
      <dgm:prSet presAssocID="{19E51D2D-6143-4BC0-A275-4553E7A7C3D2}" presName="LevelOneTextNode" presStyleLbl="node0" presStyleIdx="0" presStyleCnt="1">
        <dgm:presLayoutVars>
          <dgm:chPref val="3"/>
        </dgm:presLayoutVars>
      </dgm:prSet>
      <dgm:spPr/>
      <dgm:t>
        <a:bodyPr/>
        <a:lstStyle/>
        <a:p>
          <a:endParaRPr lang="it-IT"/>
        </a:p>
      </dgm:t>
    </dgm:pt>
    <dgm:pt modelId="{51DC26C1-42E2-43C6-B80F-7C7475CA4196}" type="pres">
      <dgm:prSet presAssocID="{19E51D2D-6143-4BC0-A275-4553E7A7C3D2}" presName="level2hierChild" presStyleCnt="0"/>
      <dgm:spPr/>
    </dgm:pt>
    <dgm:pt modelId="{BDF9AA5D-1A38-4ED8-80EF-ECEF684B227D}" type="pres">
      <dgm:prSet presAssocID="{DCA2C4AB-8F95-4075-A7D0-04BF036B7570}" presName="conn2-1" presStyleLbl="parChTrans1D2" presStyleIdx="0" presStyleCnt="2"/>
      <dgm:spPr/>
      <dgm:t>
        <a:bodyPr/>
        <a:lstStyle/>
        <a:p>
          <a:endParaRPr lang="it-IT"/>
        </a:p>
      </dgm:t>
    </dgm:pt>
    <dgm:pt modelId="{1EDD45D2-C236-44A7-925A-CFF2E406F232}" type="pres">
      <dgm:prSet presAssocID="{DCA2C4AB-8F95-4075-A7D0-04BF036B7570}" presName="connTx" presStyleLbl="parChTrans1D2" presStyleIdx="0" presStyleCnt="2"/>
      <dgm:spPr/>
      <dgm:t>
        <a:bodyPr/>
        <a:lstStyle/>
        <a:p>
          <a:endParaRPr lang="it-IT"/>
        </a:p>
      </dgm:t>
    </dgm:pt>
    <dgm:pt modelId="{0F6F16A4-109C-4521-ADD0-0CCB2F8992C7}" type="pres">
      <dgm:prSet presAssocID="{7FC09348-6F79-4B01-BBF6-F2AF5BE232AC}" presName="root2" presStyleCnt="0"/>
      <dgm:spPr/>
    </dgm:pt>
    <dgm:pt modelId="{CB8DD83F-11A2-4241-87F7-038C6CEA8D04}" type="pres">
      <dgm:prSet presAssocID="{7FC09348-6F79-4B01-BBF6-F2AF5BE232AC}" presName="LevelTwoTextNode" presStyleLbl="node2" presStyleIdx="0" presStyleCnt="2">
        <dgm:presLayoutVars>
          <dgm:chPref val="3"/>
        </dgm:presLayoutVars>
      </dgm:prSet>
      <dgm:spPr/>
      <dgm:t>
        <a:bodyPr/>
        <a:lstStyle/>
        <a:p>
          <a:endParaRPr lang="it-IT"/>
        </a:p>
      </dgm:t>
    </dgm:pt>
    <dgm:pt modelId="{24DF9C5F-3AB1-4748-9EE4-C525F4374E68}" type="pres">
      <dgm:prSet presAssocID="{7FC09348-6F79-4B01-BBF6-F2AF5BE232AC}" presName="level3hierChild" presStyleCnt="0"/>
      <dgm:spPr/>
    </dgm:pt>
    <dgm:pt modelId="{5CA3EEDF-085D-4EDD-8F16-2F0CBF7D38AF}" type="pres">
      <dgm:prSet presAssocID="{07216727-C27B-463B-BDCE-B009E4E6BA61}" presName="conn2-1" presStyleLbl="parChTrans1D2" presStyleIdx="1" presStyleCnt="2"/>
      <dgm:spPr/>
      <dgm:t>
        <a:bodyPr/>
        <a:lstStyle/>
        <a:p>
          <a:endParaRPr lang="it-IT"/>
        </a:p>
      </dgm:t>
    </dgm:pt>
    <dgm:pt modelId="{386708C8-19C6-4002-8B3B-602B0275BEEE}" type="pres">
      <dgm:prSet presAssocID="{07216727-C27B-463B-BDCE-B009E4E6BA61}" presName="connTx" presStyleLbl="parChTrans1D2" presStyleIdx="1" presStyleCnt="2"/>
      <dgm:spPr/>
      <dgm:t>
        <a:bodyPr/>
        <a:lstStyle/>
        <a:p>
          <a:endParaRPr lang="it-IT"/>
        </a:p>
      </dgm:t>
    </dgm:pt>
    <dgm:pt modelId="{615DBCC9-AD10-4F9B-B68A-7C2ED86BED99}" type="pres">
      <dgm:prSet presAssocID="{69ABA2AE-EF4A-497C-A592-5804EB6C752A}" presName="root2" presStyleCnt="0"/>
      <dgm:spPr/>
    </dgm:pt>
    <dgm:pt modelId="{6755B747-A79B-4361-941B-EA9E03D3A874}" type="pres">
      <dgm:prSet presAssocID="{69ABA2AE-EF4A-497C-A592-5804EB6C752A}" presName="LevelTwoTextNode" presStyleLbl="node2" presStyleIdx="1" presStyleCnt="2">
        <dgm:presLayoutVars>
          <dgm:chPref val="3"/>
        </dgm:presLayoutVars>
      </dgm:prSet>
      <dgm:spPr/>
      <dgm:t>
        <a:bodyPr/>
        <a:lstStyle/>
        <a:p>
          <a:endParaRPr lang="it-IT"/>
        </a:p>
      </dgm:t>
    </dgm:pt>
    <dgm:pt modelId="{5C24B0E0-A637-4F3E-9BE3-CF64916206DC}" type="pres">
      <dgm:prSet presAssocID="{69ABA2AE-EF4A-497C-A592-5804EB6C752A}" presName="level3hierChild" presStyleCnt="0"/>
      <dgm:spPr/>
    </dgm:pt>
  </dgm:ptLst>
  <dgm:cxnLst>
    <dgm:cxn modelId="{72E95E18-A013-4E4C-8F19-8D889D1938E9}" type="presOf" srcId="{DCA2C4AB-8F95-4075-A7D0-04BF036B7570}" destId="{1EDD45D2-C236-44A7-925A-CFF2E406F232}" srcOrd="1" destOrd="0" presId="urn:microsoft.com/office/officeart/2005/8/layout/hierarchy2"/>
    <dgm:cxn modelId="{A075C7F7-90A8-48FD-8336-BE21A0A2883E}" type="presOf" srcId="{8DD61996-71B6-4408-998B-B43E2761020F}" destId="{308D20F2-FD2F-48D9-A7A0-A6EE4D7B0F2D}" srcOrd="0" destOrd="0" presId="urn:microsoft.com/office/officeart/2005/8/layout/hierarchy2"/>
    <dgm:cxn modelId="{137D1945-487E-43CD-B0F6-E3228250EC72}" type="presOf" srcId="{19E51D2D-6143-4BC0-A275-4553E7A7C3D2}" destId="{9F4411B7-BC00-4B8B-A7AE-AF06AD4C8626}" srcOrd="0" destOrd="0" presId="urn:microsoft.com/office/officeart/2005/8/layout/hierarchy2"/>
    <dgm:cxn modelId="{52C28D5A-C032-4865-B3A5-9082FB0351AE}" srcId="{8DD61996-71B6-4408-998B-B43E2761020F}" destId="{19E51D2D-6143-4BC0-A275-4553E7A7C3D2}" srcOrd="0" destOrd="0" parTransId="{9E8ADBBF-938C-4316-9BEB-F16300141BB4}" sibTransId="{AAD795F0-A2E7-486E-97D2-627F6D26D3A7}"/>
    <dgm:cxn modelId="{F452580D-8743-4F44-BE9B-DA9E671BB72F}" srcId="{19E51D2D-6143-4BC0-A275-4553E7A7C3D2}" destId="{69ABA2AE-EF4A-497C-A592-5804EB6C752A}" srcOrd="1" destOrd="0" parTransId="{07216727-C27B-463B-BDCE-B009E4E6BA61}" sibTransId="{DBB2F3F9-C917-485C-BFED-F425B1B85573}"/>
    <dgm:cxn modelId="{6AAFAD75-0606-43E8-91A7-515F1E3D1510}" type="presOf" srcId="{69ABA2AE-EF4A-497C-A592-5804EB6C752A}" destId="{6755B747-A79B-4361-941B-EA9E03D3A874}" srcOrd="0" destOrd="0" presId="urn:microsoft.com/office/officeart/2005/8/layout/hierarchy2"/>
    <dgm:cxn modelId="{8FCABDBA-5738-44D1-8209-B862395203CF}" srcId="{19E51D2D-6143-4BC0-A275-4553E7A7C3D2}" destId="{7FC09348-6F79-4B01-BBF6-F2AF5BE232AC}" srcOrd="0" destOrd="0" parTransId="{DCA2C4AB-8F95-4075-A7D0-04BF036B7570}" sibTransId="{8094F98C-9076-4BF3-A398-2E1D5CE275C5}"/>
    <dgm:cxn modelId="{DF5087B8-8C2A-4C95-B162-A3DE4CD9FF2B}" type="presOf" srcId="{DCA2C4AB-8F95-4075-A7D0-04BF036B7570}" destId="{BDF9AA5D-1A38-4ED8-80EF-ECEF684B227D}" srcOrd="0" destOrd="0" presId="urn:microsoft.com/office/officeart/2005/8/layout/hierarchy2"/>
    <dgm:cxn modelId="{F47914AA-C9AD-4E65-9F9C-A1931546AD9F}" type="presOf" srcId="{07216727-C27B-463B-BDCE-B009E4E6BA61}" destId="{5CA3EEDF-085D-4EDD-8F16-2F0CBF7D38AF}" srcOrd="0" destOrd="0" presId="urn:microsoft.com/office/officeart/2005/8/layout/hierarchy2"/>
    <dgm:cxn modelId="{CF24E024-33F1-43B9-9457-0D9C0C655FFF}" type="presOf" srcId="{7FC09348-6F79-4B01-BBF6-F2AF5BE232AC}" destId="{CB8DD83F-11A2-4241-87F7-038C6CEA8D04}" srcOrd="0" destOrd="0" presId="urn:microsoft.com/office/officeart/2005/8/layout/hierarchy2"/>
    <dgm:cxn modelId="{B8B07F21-A327-4489-AFB3-2FC4AD78C3B8}" type="presOf" srcId="{07216727-C27B-463B-BDCE-B009E4E6BA61}" destId="{386708C8-19C6-4002-8B3B-602B0275BEEE}" srcOrd="1" destOrd="0" presId="urn:microsoft.com/office/officeart/2005/8/layout/hierarchy2"/>
    <dgm:cxn modelId="{7482A5CB-D3E2-4CD1-9EA4-C77652D33BAB}" type="presParOf" srcId="{308D20F2-FD2F-48D9-A7A0-A6EE4D7B0F2D}" destId="{F58F2605-B33B-494A-940D-9358A59D03F0}" srcOrd="0" destOrd="0" presId="urn:microsoft.com/office/officeart/2005/8/layout/hierarchy2"/>
    <dgm:cxn modelId="{897A773F-825C-49A6-9799-D703ECAEF4CD}" type="presParOf" srcId="{F58F2605-B33B-494A-940D-9358A59D03F0}" destId="{9F4411B7-BC00-4B8B-A7AE-AF06AD4C8626}" srcOrd="0" destOrd="0" presId="urn:microsoft.com/office/officeart/2005/8/layout/hierarchy2"/>
    <dgm:cxn modelId="{F57EA768-0463-431A-86CA-29DC0CE35AF0}" type="presParOf" srcId="{F58F2605-B33B-494A-940D-9358A59D03F0}" destId="{51DC26C1-42E2-43C6-B80F-7C7475CA4196}" srcOrd="1" destOrd="0" presId="urn:microsoft.com/office/officeart/2005/8/layout/hierarchy2"/>
    <dgm:cxn modelId="{606135BD-778C-4D3D-A042-8BB69688E56A}" type="presParOf" srcId="{51DC26C1-42E2-43C6-B80F-7C7475CA4196}" destId="{BDF9AA5D-1A38-4ED8-80EF-ECEF684B227D}" srcOrd="0" destOrd="0" presId="urn:microsoft.com/office/officeart/2005/8/layout/hierarchy2"/>
    <dgm:cxn modelId="{AD9AAEC8-17E1-4474-B546-6F1FECA87C2B}" type="presParOf" srcId="{BDF9AA5D-1A38-4ED8-80EF-ECEF684B227D}" destId="{1EDD45D2-C236-44A7-925A-CFF2E406F232}" srcOrd="0" destOrd="0" presId="urn:microsoft.com/office/officeart/2005/8/layout/hierarchy2"/>
    <dgm:cxn modelId="{796C567F-70A1-4540-8A81-E4FB074C0F3A}" type="presParOf" srcId="{51DC26C1-42E2-43C6-B80F-7C7475CA4196}" destId="{0F6F16A4-109C-4521-ADD0-0CCB2F8992C7}" srcOrd="1" destOrd="0" presId="urn:microsoft.com/office/officeart/2005/8/layout/hierarchy2"/>
    <dgm:cxn modelId="{B9ECDFC4-C70A-417B-80C6-D1F5DA0EA9E4}" type="presParOf" srcId="{0F6F16A4-109C-4521-ADD0-0CCB2F8992C7}" destId="{CB8DD83F-11A2-4241-87F7-038C6CEA8D04}" srcOrd="0" destOrd="0" presId="urn:microsoft.com/office/officeart/2005/8/layout/hierarchy2"/>
    <dgm:cxn modelId="{95A33EBB-CAC5-49E4-927F-1F0A11F29676}" type="presParOf" srcId="{0F6F16A4-109C-4521-ADD0-0CCB2F8992C7}" destId="{24DF9C5F-3AB1-4748-9EE4-C525F4374E68}" srcOrd="1" destOrd="0" presId="urn:microsoft.com/office/officeart/2005/8/layout/hierarchy2"/>
    <dgm:cxn modelId="{FE78C0B0-4218-4747-8805-3CA24F7F4154}" type="presParOf" srcId="{51DC26C1-42E2-43C6-B80F-7C7475CA4196}" destId="{5CA3EEDF-085D-4EDD-8F16-2F0CBF7D38AF}" srcOrd="2" destOrd="0" presId="urn:microsoft.com/office/officeart/2005/8/layout/hierarchy2"/>
    <dgm:cxn modelId="{15EB1CFC-3AE3-4674-BD36-E9352917FD49}" type="presParOf" srcId="{5CA3EEDF-085D-4EDD-8F16-2F0CBF7D38AF}" destId="{386708C8-19C6-4002-8B3B-602B0275BEEE}" srcOrd="0" destOrd="0" presId="urn:microsoft.com/office/officeart/2005/8/layout/hierarchy2"/>
    <dgm:cxn modelId="{D9E43A50-8B3E-460C-8C16-5748D038AA83}" type="presParOf" srcId="{51DC26C1-42E2-43C6-B80F-7C7475CA4196}" destId="{615DBCC9-AD10-4F9B-B68A-7C2ED86BED99}" srcOrd="3" destOrd="0" presId="urn:microsoft.com/office/officeart/2005/8/layout/hierarchy2"/>
    <dgm:cxn modelId="{FDAFFA80-288C-472C-A2FE-C988CD7A9F41}" type="presParOf" srcId="{615DBCC9-AD10-4F9B-B68A-7C2ED86BED99}" destId="{6755B747-A79B-4361-941B-EA9E03D3A874}" srcOrd="0" destOrd="0" presId="urn:microsoft.com/office/officeart/2005/8/layout/hierarchy2"/>
    <dgm:cxn modelId="{2BA125CB-4AEA-46E2-A395-3FC53BA50CA7}" type="presParOf" srcId="{615DBCC9-AD10-4F9B-B68A-7C2ED86BED99}" destId="{5C24B0E0-A637-4F3E-9BE3-CF64916206D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A0088-8E70-4DB5-A2ED-1A2D9433A8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66A30E8-F550-4FA9-86E1-29EB44513906}" type="pres">
      <dgm:prSet presAssocID="{34BA0088-8E70-4DB5-A2ED-1A2D9433A86A}" presName="linear" presStyleCnt="0">
        <dgm:presLayoutVars>
          <dgm:animLvl val="lvl"/>
          <dgm:resizeHandles val="exact"/>
        </dgm:presLayoutVars>
      </dgm:prSet>
      <dgm:spPr/>
      <dgm:t>
        <a:bodyPr/>
        <a:lstStyle/>
        <a:p>
          <a:endParaRPr lang="it-IT"/>
        </a:p>
      </dgm:t>
    </dgm:pt>
  </dgm:ptLst>
  <dgm:cxnLst>
    <dgm:cxn modelId="{A1FAE375-BADF-4F7B-90E2-E268AE17FF15}" type="presOf" srcId="{34BA0088-8E70-4DB5-A2ED-1A2D9433A86A}" destId="{C66A30E8-F550-4FA9-86E1-29EB44513906}"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4066C8-B6B2-49DF-AE3C-FFA1B298D30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it-IT"/>
        </a:p>
      </dgm:t>
    </dgm:pt>
    <dgm:pt modelId="{D5092408-D1E9-465D-BB0D-C625627E151D}">
      <dgm:prSet phldrT="[Testo]"/>
      <dgm:spPr/>
      <dgm:t>
        <a:bodyPr/>
        <a:lstStyle/>
        <a:p>
          <a:pPr algn="ctr"/>
          <a:r>
            <a:rPr lang="it-IT" u="sng" dirty="0"/>
            <a:t>SEDE PROVINCIALE</a:t>
          </a:r>
          <a:endParaRPr lang="it-IT" dirty="0"/>
        </a:p>
      </dgm:t>
    </dgm:pt>
    <dgm:pt modelId="{4B8A23C8-EB09-48AE-9C9F-798097DF99D3}" type="parTrans" cxnId="{318785DB-24A3-4BBA-B0D3-4E5B2527C3DD}">
      <dgm:prSet/>
      <dgm:spPr/>
      <dgm:t>
        <a:bodyPr/>
        <a:lstStyle/>
        <a:p>
          <a:endParaRPr lang="it-IT"/>
        </a:p>
      </dgm:t>
    </dgm:pt>
    <dgm:pt modelId="{314E0C3E-B10B-437E-9A43-70B4F7E56E4A}" type="sibTrans" cxnId="{318785DB-24A3-4BBA-B0D3-4E5B2527C3DD}">
      <dgm:prSet/>
      <dgm:spPr/>
      <dgm:t>
        <a:bodyPr/>
        <a:lstStyle/>
        <a:p>
          <a:endParaRPr lang="it-IT"/>
        </a:p>
      </dgm:t>
    </dgm:pt>
    <dgm:pt modelId="{2A139CB0-2447-47DF-935A-C9C15ED796E9}">
      <dgm:prSet/>
      <dgm:spPr/>
      <dgm:t>
        <a:bodyPr/>
        <a:lstStyle/>
        <a:p>
          <a:r>
            <a:rPr lang="it-IT" dirty="0"/>
            <a:t>avvalersi di almeno </a:t>
          </a:r>
          <a:r>
            <a:rPr lang="it-IT" b="1" dirty="0"/>
            <a:t>un operatore part-time</a:t>
          </a:r>
          <a:r>
            <a:rPr lang="it-IT" dirty="0"/>
            <a:t> con orario di lavoro non inferiore a 18 ore settimanali.</a:t>
          </a:r>
        </a:p>
      </dgm:t>
    </dgm:pt>
    <dgm:pt modelId="{ABFAFA2E-AE1A-4D81-9F1C-6AA58C071BD3}" type="parTrans" cxnId="{148500CB-7044-413B-A74B-20E5EBF392C1}">
      <dgm:prSet/>
      <dgm:spPr/>
      <dgm:t>
        <a:bodyPr/>
        <a:lstStyle/>
        <a:p>
          <a:endParaRPr lang="it-IT"/>
        </a:p>
      </dgm:t>
    </dgm:pt>
    <dgm:pt modelId="{953B123D-DD9E-43EE-812A-F9D44E579E62}" type="sibTrans" cxnId="{148500CB-7044-413B-A74B-20E5EBF392C1}">
      <dgm:prSet/>
      <dgm:spPr/>
      <dgm:t>
        <a:bodyPr/>
        <a:lstStyle/>
        <a:p>
          <a:endParaRPr lang="it-IT"/>
        </a:p>
      </dgm:t>
    </dgm:pt>
    <dgm:pt modelId="{32112866-47DB-40D2-BF96-525EFE349147}">
      <dgm:prSet/>
      <dgm:spPr/>
      <dgm:t>
        <a:bodyPr/>
        <a:lstStyle/>
        <a:p>
          <a:r>
            <a:rPr lang="it-IT" u="sng" dirty="0"/>
            <a:t>SEDE ZONALE</a:t>
          </a:r>
        </a:p>
      </dgm:t>
    </dgm:pt>
    <dgm:pt modelId="{D8D51D6B-6945-4131-82FC-C89E8DB77B9F}" type="parTrans" cxnId="{FCE4BF86-8F57-43B8-8FB3-9DA9765590DB}">
      <dgm:prSet/>
      <dgm:spPr/>
      <dgm:t>
        <a:bodyPr/>
        <a:lstStyle/>
        <a:p>
          <a:endParaRPr lang="it-IT"/>
        </a:p>
      </dgm:t>
    </dgm:pt>
    <dgm:pt modelId="{EAB32398-1016-4638-A8BF-5C562EE88091}" type="sibTrans" cxnId="{FCE4BF86-8F57-43B8-8FB3-9DA9765590DB}">
      <dgm:prSet/>
      <dgm:spPr/>
      <dgm:t>
        <a:bodyPr/>
        <a:lstStyle/>
        <a:p>
          <a:endParaRPr lang="it-IT"/>
        </a:p>
      </dgm:t>
    </dgm:pt>
    <dgm:pt modelId="{CE992033-9423-4845-83F4-E47BCDF159F0}">
      <dgm:prSet phldrT="[Testo]"/>
      <dgm:spPr/>
      <dgm:t>
        <a:bodyPr/>
        <a:lstStyle/>
        <a:p>
          <a:pPr algn="l"/>
          <a:r>
            <a:rPr lang="it-IT" dirty="0"/>
            <a:t>avvalersi di almeno </a:t>
          </a:r>
          <a:r>
            <a:rPr lang="it-IT" b="1" dirty="0"/>
            <a:t>due operatori</a:t>
          </a:r>
          <a:r>
            <a:rPr lang="it-IT" dirty="0"/>
            <a:t> di cui uno a tempo pieno, responsabile della sede, e uno a tempo parziale con orario di lavoro non inferiore a 18 ore settimanali.</a:t>
          </a:r>
        </a:p>
      </dgm:t>
    </dgm:pt>
    <dgm:pt modelId="{BB8E9560-70BB-4AB5-AC0F-ABC10805DCD3}" type="parTrans" cxnId="{858975C2-75AC-4FAE-919A-8EAA25E79C15}">
      <dgm:prSet/>
      <dgm:spPr/>
      <dgm:t>
        <a:bodyPr/>
        <a:lstStyle/>
        <a:p>
          <a:endParaRPr lang="it-IT"/>
        </a:p>
      </dgm:t>
    </dgm:pt>
    <dgm:pt modelId="{6B106ED0-7C94-40BC-8549-D7739591362B}" type="sibTrans" cxnId="{858975C2-75AC-4FAE-919A-8EAA25E79C15}">
      <dgm:prSet/>
      <dgm:spPr/>
      <dgm:t>
        <a:bodyPr/>
        <a:lstStyle/>
        <a:p>
          <a:endParaRPr lang="it-IT"/>
        </a:p>
      </dgm:t>
    </dgm:pt>
    <dgm:pt modelId="{73D93603-EDA1-4A9D-BD14-7185579CEBAA}" type="pres">
      <dgm:prSet presAssocID="{9C4066C8-B6B2-49DF-AE3C-FFA1B298D301}" presName="Name0" presStyleCnt="0">
        <dgm:presLayoutVars>
          <dgm:dir/>
          <dgm:animLvl val="lvl"/>
          <dgm:resizeHandles/>
        </dgm:presLayoutVars>
      </dgm:prSet>
      <dgm:spPr/>
      <dgm:t>
        <a:bodyPr/>
        <a:lstStyle/>
        <a:p>
          <a:endParaRPr lang="it-IT"/>
        </a:p>
      </dgm:t>
    </dgm:pt>
    <dgm:pt modelId="{D9CF264A-2A51-4730-8E25-CEC19FB60ADF}" type="pres">
      <dgm:prSet presAssocID="{D5092408-D1E9-465D-BB0D-C625627E151D}" presName="linNode" presStyleCnt="0"/>
      <dgm:spPr/>
    </dgm:pt>
    <dgm:pt modelId="{26446727-12AF-48C2-BF8D-835F69577B94}" type="pres">
      <dgm:prSet presAssocID="{D5092408-D1E9-465D-BB0D-C625627E151D}" presName="parentShp" presStyleLbl="node1" presStyleIdx="0" presStyleCnt="2">
        <dgm:presLayoutVars>
          <dgm:bulletEnabled val="1"/>
        </dgm:presLayoutVars>
      </dgm:prSet>
      <dgm:spPr/>
      <dgm:t>
        <a:bodyPr/>
        <a:lstStyle/>
        <a:p>
          <a:endParaRPr lang="it-IT"/>
        </a:p>
      </dgm:t>
    </dgm:pt>
    <dgm:pt modelId="{6B3F67F7-0364-4B2C-9210-74D097D209E5}" type="pres">
      <dgm:prSet presAssocID="{D5092408-D1E9-465D-BB0D-C625627E151D}" presName="childShp" presStyleLbl="bgAccFollowNode1" presStyleIdx="0" presStyleCnt="2" custLinFactNeighborX="1154" custLinFactNeighborY="1292">
        <dgm:presLayoutVars>
          <dgm:bulletEnabled val="1"/>
        </dgm:presLayoutVars>
      </dgm:prSet>
      <dgm:spPr/>
      <dgm:t>
        <a:bodyPr/>
        <a:lstStyle/>
        <a:p>
          <a:endParaRPr lang="it-IT"/>
        </a:p>
      </dgm:t>
    </dgm:pt>
    <dgm:pt modelId="{3F7F647D-4FE9-415A-97D9-B2F9F108405C}" type="pres">
      <dgm:prSet presAssocID="{314E0C3E-B10B-437E-9A43-70B4F7E56E4A}" presName="spacing" presStyleCnt="0"/>
      <dgm:spPr/>
    </dgm:pt>
    <dgm:pt modelId="{E4184DB3-B680-40F2-80E3-7125BDAF4679}" type="pres">
      <dgm:prSet presAssocID="{32112866-47DB-40D2-BF96-525EFE349147}" presName="linNode" presStyleCnt="0"/>
      <dgm:spPr/>
    </dgm:pt>
    <dgm:pt modelId="{6D140C61-D6BC-4703-B7A8-34FAB6BF6403}" type="pres">
      <dgm:prSet presAssocID="{32112866-47DB-40D2-BF96-525EFE349147}" presName="parentShp" presStyleLbl="node1" presStyleIdx="1" presStyleCnt="2">
        <dgm:presLayoutVars>
          <dgm:bulletEnabled val="1"/>
        </dgm:presLayoutVars>
      </dgm:prSet>
      <dgm:spPr/>
      <dgm:t>
        <a:bodyPr/>
        <a:lstStyle/>
        <a:p>
          <a:endParaRPr lang="it-IT"/>
        </a:p>
      </dgm:t>
    </dgm:pt>
    <dgm:pt modelId="{BC2A956B-CE1E-443A-9F4D-256ACC13D2B7}" type="pres">
      <dgm:prSet presAssocID="{32112866-47DB-40D2-BF96-525EFE349147}" presName="childShp" presStyleLbl="bgAccFollowNode1" presStyleIdx="1" presStyleCnt="2">
        <dgm:presLayoutVars>
          <dgm:bulletEnabled val="1"/>
        </dgm:presLayoutVars>
      </dgm:prSet>
      <dgm:spPr/>
      <dgm:t>
        <a:bodyPr/>
        <a:lstStyle/>
        <a:p>
          <a:endParaRPr lang="it-IT"/>
        </a:p>
      </dgm:t>
    </dgm:pt>
  </dgm:ptLst>
  <dgm:cxnLst>
    <dgm:cxn modelId="{6240CBB0-966C-48E3-BFB3-BE04AA217EF2}" type="presOf" srcId="{32112866-47DB-40D2-BF96-525EFE349147}" destId="{6D140C61-D6BC-4703-B7A8-34FAB6BF6403}" srcOrd="0" destOrd="0" presId="urn:microsoft.com/office/officeart/2005/8/layout/vList6"/>
    <dgm:cxn modelId="{318785DB-24A3-4BBA-B0D3-4E5B2527C3DD}" srcId="{9C4066C8-B6B2-49DF-AE3C-FFA1B298D301}" destId="{D5092408-D1E9-465D-BB0D-C625627E151D}" srcOrd="0" destOrd="0" parTransId="{4B8A23C8-EB09-48AE-9C9F-798097DF99D3}" sibTransId="{314E0C3E-B10B-437E-9A43-70B4F7E56E4A}"/>
    <dgm:cxn modelId="{148500CB-7044-413B-A74B-20E5EBF392C1}" srcId="{32112866-47DB-40D2-BF96-525EFE349147}" destId="{2A139CB0-2447-47DF-935A-C9C15ED796E9}" srcOrd="0" destOrd="0" parTransId="{ABFAFA2E-AE1A-4D81-9F1C-6AA58C071BD3}" sibTransId="{953B123D-DD9E-43EE-812A-F9D44E579E62}"/>
    <dgm:cxn modelId="{1A7D1D33-8482-4704-B4CC-26B1D8B6D194}" type="presOf" srcId="{2A139CB0-2447-47DF-935A-C9C15ED796E9}" destId="{BC2A956B-CE1E-443A-9F4D-256ACC13D2B7}" srcOrd="0" destOrd="0" presId="urn:microsoft.com/office/officeart/2005/8/layout/vList6"/>
    <dgm:cxn modelId="{858975C2-75AC-4FAE-919A-8EAA25E79C15}" srcId="{D5092408-D1E9-465D-BB0D-C625627E151D}" destId="{CE992033-9423-4845-83F4-E47BCDF159F0}" srcOrd="0" destOrd="0" parTransId="{BB8E9560-70BB-4AB5-AC0F-ABC10805DCD3}" sibTransId="{6B106ED0-7C94-40BC-8549-D7739591362B}"/>
    <dgm:cxn modelId="{EC2A14AD-3F30-4F81-A6FA-D5B5C67060C7}" type="presOf" srcId="{D5092408-D1E9-465D-BB0D-C625627E151D}" destId="{26446727-12AF-48C2-BF8D-835F69577B94}" srcOrd="0" destOrd="0" presId="urn:microsoft.com/office/officeart/2005/8/layout/vList6"/>
    <dgm:cxn modelId="{16114A0E-5DC4-4F74-82A3-94B62F9EC72C}" type="presOf" srcId="{9C4066C8-B6B2-49DF-AE3C-FFA1B298D301}" destId="{73D93603-EDA1-4A9D-BD14-7185579CEBAA}" srcOrd="0" destOrd="0" presId="urn:microsoft.com/office/officeart/2005/8/layout/vList6"/>
    <dgm:cxn modelId="{FCE4BF86-8F57-43B8-8FB3-9DA9765590DB}" srcId="{9C4066C8-B6B2-49DF-AE3C-FFA1B298D301}" destId="{32112866-47DB-40D2-BF96-525EFE349147}" srcOrd="1" destOrd="0" parTransId="{D8D51D6B-6945-4131-82FC-C89E8DB77B9F}" sibTransId="{EAB32398-1016-4638-A8BF-5C562EE88091}"/>
    <dgm:cxn modelId="{FE8012D6-E927-4574-AFE6-E5386F38A307}" type="presOf" srcId="{CE992033-9423-4845-83F4-E47BCDF159F0}" destId="{6B3F67F7-0364-4B2C-9210-74D097D209E5}" srcOrd="0" destOrd="0" presId="urn:microsoft.com/office/officeart/2005/8/layout/vList6"/>
    <dgm:cxn modelId="{67A9A770-B9C4-46B7-80A6-CC0E50183754}" type="presParOf" srcId="{73D93603-EDA1-4A9D-BD14-7185579CEBAA}" destId="{D9CF264A-2A51-4730-8E25-CEC19FB60ADF}" srcOrd="0" destOrd="0" presId="urn:microsoft.com/office/officeart/2005/8/layout/vList6"/>
    <dgm:cxn modelId="{AD57072C-44C7-41C7-91C9-84CF0525BE68}" type="presParOf" srcId="{D9CF264A-2A51-4730-8E25-CEC19FB60ADF}" destId="{26446727-12AF-48C2-BF8D-835F69577B94}" srcOrd="0" destOrd="0" presId="urn:microsoft.com/office/officeart/2005/8/layout/vList6"/>
    <dgm:cxn modelId="{A14BD21B-39D5-4BAB-AAD8-48315C36245B}" type="presParOf" srcId="{D9CF264A-2A51-4730-8E25-CEC19FB60ADF}" destId="{6B3F67F7-0364-4B2C-9210-74D097D209E5}" srcOrd="1" destOrd="0" presId="urn:microsoft.com/office/officeart/2005/8/layout/vList6"/>
    <dgm:cxn modelId="{AAA0A997-46DA-465B-AC2F-DFBA5248DD60}" type="presParOf" srcId="{73D93603-EDA1-4A9D-BD14-7185579CEBAA}" destId="{3F7F647D-4FE9-415A-97D9-B2F9F108405C}" srcOrd="1" destOrd="0" presId="urn:microsoft.com/office/officeart/2005/8/layout/vList6"/>
    <dgm:cxn modelId="{A9C048D2-DFF0-40DE-87BE-1503EA417B92}" type="presParOf" srcId="{73D93603-EDA1-4A9D-BD14-7185579CEBAA}" destId="{E4184DB3-B680-40F2-80E3-7125BDAF4679}" srcOrd="2" destOrd="0" presId="urn:microsoft.com/office/officeart/2005/8/layout/vList6"/>
    <dgm:cxn modelId="{8D787E32-10FF-4B66-A218-D9B0AAB5CC63}" type="presParOf" srcId="{E4184DB3-B680-40F2-80E3-7125BDAF4679}" destId="{6D140C61-D6BC-4703-B7A8-34FAB6BF6403}" srcOrd="0" destOrd="0" presId="urn:microsoft.com/office/officeart/2005/8/layout/vList6"/>
    <dgm:cxn modelId="{CBD232A1-1577-4799-A159-C64D0985FE8F}" type="presParOf" srcId="{E4184DB3-B680-40F2-80E3-7125BDAF4679}" destId="{BC2A956B-CE1E-443A-9F4D-256ACC13D2B7}" srcOrd="1" destOrd="0" presId="urn:microsoft.com/office/officeart/2005/8/layout/vList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4066C8-B6B2-49DF-AE3C-FFA1B298D301}"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it-IT"/>
        </a:p>
      </dgm:t>
    </dgm:pt>
    <dgm:pt modelId="{D5092408-D1E9-465D-BB0D-C625627E151D}">
      <dgm:prSet phldrT="[Testo]" custT="1"/>
      <dgm:spPr/>
      <dgm:t>
        <a:bodyPr/>
        <a:lstStyle/>
        <a:p>
          <a:pPr algn="ctr"/>
          <a:r>
            <a:rPr lang="it-IT" sz="1800" u="none" dirty="0"/>
            <a:t>SEDE PROVINCIALE</a:t>
          </a:r>
        </a:p>
      </dgm:t>
    </dgm:pt>
    <dgm:pt modelId="{4B8A23C8-EB09-48AE-9C9F-798097DF99D3}" type="parTrans" cxnId="{318785DB-24A3-4BBA-B0D3-4E5B2527C3DD}">
      <dgm:prSet/>
      <dgm:spPr/>
      <dgm:t>
        <a:bodyPr/>
        <a:lstStyle/>
        <a:p>
          <a:endParaRPr lang="it-IT"/>
        </a:p>
      </dgm:t>
    </dgm:pt>
    <dgm:pt modelId="{314E0C3E-B10B-437E-9A43-70B4F7E56E4A}" type="sibTrans" cxnId="{318785DB-24A3-4BBA-B0D3-4E5B2527C3DD}">
      <dgm:prSet/>
      <dgm:spPr/>
      <dgm:t>
        <a:bodyPr/>
        <a:lstStyle/>
        <a:p>
          <a:endParaRPr lang="it-IT"/>
        </a:p>
      </dgm:t>
    </dgm:pt>
    <dgm:pt modelId="{58939270-A211-4806-BB3E-F392AFF03BD1}">
      <dgm:prSet phldrT="[Testo]" custT="1"/>
      <dgm:spPr/>
      <dgm:t>
        <a:bodyPr/>
        <a:lstStyle/>
        <a:p>
          <a:pPr algn="ctr"/>
          <a:r>
            <a:rPr lang="it-IT" sz="2000" dirty="0"/>
            <a:t>SEDE ZONALE </a:t>
          </a:r>
        </a:p>
      </dgm:t>
    </dgm:pt>
    <dgm:pt modelId="{DA80456B-8B4F-4DF8-A59A-1C6CE29A225B}" type="parTrans" cxnId="{1E08CFA5-CDC9-4B4F-9B56-A772BF4E07E9}">
      <dgm:prSet/>
      <dgm:spPr/>
      <dgm:t>
        <a:bodyPr/>
        <a:lstStyle/>
        <a:p>
          <a:endParaRPr lang="it-IT"/>
        </a:p>
      </dgm:t>
    </dgm:pt>
    <dgm:pt modelId="{C603BB24-26D1-4CE9-80AB-007B48FB6C3F}" type="sibTrans" cxnId="{1E08CFA5-CDC9-4B4F-9B56-A772BF4E07E9}">
      <dgm:prSet/>
      <dgm:spPr/>
      <dgm:t>
        <a:bodyPr/>
        <a:lstStyle/>
        <a:p>
          <a:endParaRPr lang="it-IT"/>
        </a:p>
      </dgm:t>
    </dgm:pt>
    <dgm:pt modelId="{2500D5EC-923B-4173-83A0-D9801E4700A1}">
      <dgm:prSet phldrT="[Testo]" custT="1"/>
      <dgm:spPr/>
      <dgm:t>
        <a:bodyPr/>
        <a:lstStyle/>
        <a:p>
          <a:pPr algn="l"/>
          <a:r>
            <a:rPr lang="it-IT" sz="2800" b="1" dirty="0"/>
            <a:t>30 ore settimanali</a:t>
          </a:r>
          <a:endParaRPr lang="it-IT" sz="2800" b="1" u="none" dirty="0"/>
        </a:p>
      </dgm:t>
    </dgm:pt>
    <dgm:pt modelId="{2D23A3BE-9B5A-4570-A878-914C6825AE8C}" type="parTrans" cxnId="{6EBD97B4-0A50-4FFE-B803-EF9B9D67DAD9}">
      <dgm:prSet/>
      <dgm:spPr/>
      <dgm:t>
        <a:bodyPr/>
        <a:lstStyle/>
        <a:p>
          <a:endParaRPr lang="it-IT"/>
        </a:p>
      </dgm:t>
    </dgm:pt>
    <dgm:pt modelId="{C4A7F33F-A963-4445-BF8C-9BB4764A0057}" type="sibTrans" cxnId="{6EBD97B4-0A50-4FFE-B803-EF9B9D67DAD9}">
      <dgm:prSet/>
      <dgm:spPr/>
      <dgm:t>
        <a:bodyPr/>
        <a:lstStyle/>
        <a:p>
          <a:endParaRPr lang="it-IT"/>
        </a:p>
      </dgm:t>
    </dgm:pt>
    <dgm:pt modelId="{EA42F04F-3D0B-4F11-B273-44B26A2CCDF4}">
      <dgm:prSet phldrT="[Testo]" custT="1"/>
      <dgm:spPr/>
      <dgm:t>
        <a:bodyPr/>
        <a:lstStyle/>
        <a:p>
          <a:pPr algn="l"/>
          <a:r>
            <a:rPr lang="it-IT" sz="2800" b="1" dirty="0"/>
            <a:t>10 ore settimanali</a:t>
          </a:r>
          <a:endParaRPr lang="it-IT" sz="2800" dirty="0"/>
        </a:p>
      </dgm:t>
    </dgm:pt>
    <dgm:pt modelId="{2D07A52A-DA49-46B3-8554-CCFE4D567233}" type="parTrans" cxnId="{B635FF06-D897-4B17-A000-8AB36FFF8AA4}">
      <dgm:prSet/>
      <dgm:spPr/>
      <dgm:t>
        <a:bodyPr/>
        <a:lstStyle/>
        <a:p>
          <a:endParaRPr lang="it-IT"/>
        </a:p>
      </dgm:t>
    </dgm:pt>
    <dgm:pt modelId="{6D617F5D-6FB4-4CFF-99CD-43A232D8AC6A}" type="sibTrans" cxnId="{B635FF06-D897-4B17-A000-8AB36FFF8AA4}">
      <dgm:prSet/>
      <dgm:spPr/>
      <dgm:t>
        <a:bodyPr/>
        <a:lstStyle/>
        <a:p>
          <a:endParaRPr lang="it-IT"/>
        </a:p>
      </dgm:t>
    </dgm:pt>
    <dgm:pt modelId="{0456DC8D-1E61-478A-A912-2A779E5581F0}" type="pres">
      <dgm:prSet presAssocID="{9C4066C8-B6B2-49DF-AE3C-FFA1B298D301}" presName="linearFlow" presStyleCnt="0">
        <dgm:presLayoutVars>
          <dgm:dir/>
          <dgm:animLvl val="lvl"/>
          <dgm:resizeHandles val="exact"/>
        </dgm:presLayoutVars>
      </dgm:prSet>
      <dgm:spPr/>
      <dgm:t>
        <a:bodyPr/>
        <a:lstStyle/>
        <a:p>
          <a:endParaRPr lang="it-IT"/>
        </a:p>
      </dgm:t>
    </dgm:pt>
    <dgm:pt modelId="{8AF20C15-E164-44ED-ADA8-46DA66C4D02D}" type="pres">
      <dgm:prSet presAssocID="{D5092408-D1E9-465D-BB0D-C625627E151D}" presName="composite" presStyleCnt="0"/>
      <dgm:spPr/>
    </dgm:pt>
    <dgm:pt modelId="{AF2C68BB-9997-420E-9DD2-F4886CB26131}" type="pres">
      <dgm:prSet presAssocID="{D5092408-D1E9-465D-BB0D-C625627E151D}" presName="parentText" presStyleLbl="alignNode1" presStyleIdx="0" presStyleCnt="2">
        <dgm:presLayoutVars>
          <dgm:chMax val="1"/>
          <dgm:bulletEnabled val="1"/>
        </dgm:presLayoutVars>
      </dgm:prSet>
      <dgm:spPr/>
      <dgm:t>
        <a:bodyPr/>
        <a:lstStyle/>
        <a:p>
          <a:endParaRPr lang="it-IT"/>
        </a:p>
      </dgm:t>
    </dgm:pt>
    <dgm:pt modelId="{47326FAA-5D40-4E21-BFE7-B2AE121F7274}" type="pres">
      <dgm:prSet presAssocID="{D5092408-D1E9-465D-BB0D-C625627E151D}" presName="descendantText" presStyleLbl="alignAcc1" presStyleIdx="0" presStyleCnt="2" custScaleX="100946" custLinFactNeighborX="36" custLinFactNeighborY="245">
        <dgm:presLayoutVars>
          <dgm:bulletEnabled val="1"/>
        </dgm:presLayoutVars>
      </dgm:prSet>
      <dgm:spPr/>
      <dgm:t>
        <a:bodyPr/>
        <a:lstStyle/>
        <a:p>
          <a:endParaRPr lang="it-IT"/>
        </a:p>
      </dgm:t>
    </dgm:pt>
    <dgm:pt modelId="{0F99F3B8-A4EF-4622-BDD1-20021A22BCBD}" type="pres">
      <dgm:prSet presAssocID="{314E0C3E-B10B-437E-9A43-70B4F7E56E4A}" presName="sp" presStyleCnt="0"/>
      <dgm:spPr/>
    </dgm:pt>
    <dgm:pt modelId="{7CB3E675-F84F-49E0-8E23-BFA52D1EAB7A}" type="pres">
      <dgm:prSet presAssocID="{58939270-A211-4806-BB3E-F392AFF03BD1}" presName="composite" presStyleCnt="0"/>
      <dgm:spPr/>
    </dgm:pt>
    <dgm:pt modelId="{D2F55FA3-1762-4F89-A638-EE5D8250CD46}" type="pres">
      <dgm:prSet presAssocID="{58939270-A211-4806-BB3E-F392AFF03BD1}" presName="parentText" presStyleLbl="alignNode1" presStyleIdx="1" presStyleCnt="2">
        <dgm:presLayoutVars>
          <dgm:chMax val="1"/>
          <dgm:bulletEnabled val="1"/>
        </dgm:presLayoutVars>
      </dgm:prSet>
      <dgm:spPr/>
      <dgm:t>
        <a:bodyPr/>
        <a:lstStyle/>
        <a:p>
          <a:endParaRPr lang="it-IT"/>
        </a:p>
      </dgm:t>
    </dgm:pt>
    <dgm:pt modelId="{948791C8-53C9-44A1-B050-E87F90CD959A}" type="pres">
      <dgm:prSet presAssocID="{58939270-A211-4806-BB3E-F392AFF03BD1}" presName="descendantText" presStyleLbl="alignAcc1" presStyleIdx="1" presStyleCnt="2" custLinFactNeighborX="-437" custLinFactNeighborY="1049">
        <dgm:presLayoutVars>
          <dgm:bulletEnabled val="1"/>
        </dgm:presLayoutVars>
      </dgm:prSet>
      <dgm:spPr/>
      <dgm:t>
        <a:bodyPr/>
        <a:lstStyle/>
        <a:p>
          <a:endParaRPr lang="it-IT"/>
        </a:p>
      </dgm:t>
    </dgm:pt>
  </dgm:ptLst>
  <dgm:cxnLst>
    <dgm:cxn modelId="{B90B1ABB-A589-4AFF-8C92-76EB1BE22708}" type="presOf" srcId="{2500D5EC-923B-4173-83A0-D9801E4700A1}" destId="{47326FAA-5D40-4E21-BFE7-B2AE121F7274}" srcOrd="0" destOrd="0" presId="urn:microsoft.com/office/officeart/2005/8/layout/chevron2"/>
    <dgm:cxn modelId="{FC8A9B45-D39E-4E5D-A6A0-A1186A3D1439}" type="presOf" srcId="{9C4066C8-B6B2-49DF-AE3C-FFA1B298D301}" destId="{0456DC8D-1E61-478A-A912-2A779E5581F0}" srcOrd="0" destOrd="0" presId="urn:microsoft.com/office/officeart/2005/8/layout/chevron2"/>
    <dgm:cxn modelId="{3633151A-0E6C-4C2C-9999-A58340E7D443}" type="presOf" srcId="{58939270-A211-4806-BB3E-F392AFF03BD1}" destId="{D2F55FA3-1762-4F89-A638-EE5D8250CD46}" srcOrd="0" destOrd="0" presId="urn:microsoft.com/office/officeart/2005/8/layout/chevron2"/>
    <dgm:cxn modelId="{318785DB-24A3-4BBA-B0D3-4E5B2527C3DD}" srcId="{9C4066C8-B6B2-49DF-AE3C-FFA1B298D301}" destId="{D5092408-D1E9-465D-BB0D-C625627E151D}" srcOrd="0" destOrd="0" parTransId="{4B8A23C8-EB09-48AE-9C9F-798097DF99D3}" sibTransId="{314E0C3E-B10B-437E-9A43-70B4F7E56E4A}"/>
    <dgm:cxn modelId="{0AA19C78-4DA9-4A09-BFE3-3BCC5A8476BB}" type="presOf" srcId="{D5092408-D1E9-465D-BB0D-C625627E151D}" destId="{AF2C68BB-9997-420E-9DD2-F4886CB26131}" srcOrd="0" destOrd="0" presId="urn:microsoft.com/office/officeart/2005/8/layout/chevron2"/>
    <dgm:cxn modelId="{13B0FEFD-7B1B-4399-A719-97CD44E948C1}" type="presOf" srcId="{EA42F04F-3D0B-4F11-B273-44B26A2CCDF4}" destId="{948791C8-53C9-44A1-B050-E87F90CD959A}" srcOrd="0" destOrd="0" presId="urn:microsoft.com/office/officeart/2005/8/layout/chevron2"/>
    <dgm:cxn modelId="{1E08CFA5-CDC9-4B4F-9B56-A772BF4E07E9}" srcId="{9C4066C8-B6B2-49DF-AE3C-FFA1B298D301}" destId="{58939270-A211-4806-BB3E-F392AFF03BD1}" srcOrd="1" destOrd="0" parTransId="{DA80456B-8B4F-4DF8-A59A-1C6CE29A225B}" sibTransId="{C603BB24-26D1-4CE9-80AB-007B48FB6C3F}"/>
    <dgm:cxn modelId="{6EBD97B4-0A50-4FFE-B803-EF9B9D67DAD9}" srcId="{D5092408-D1E9-465D-BB0D-C625627E151D}" destId="{2500D5EC-923B-4173-83A0-D9801E4700A1}" srcOrd="0" destOrd="0" parTransId="{2D23A3BE-9B5A-4570-A878-914C6825AE8C}" sibTransId="{C4A7F33F-A963-4445-BF8C-9BB4764A0057}"/>
    <dgm:cxn modelId="{B635FF06-D897-4B17-A000-8AB36FFF8AA4}" srcId="{58939270-A211-4806-BB3E-F392AFF03BD1}" destId="{EA42F04F-3D0B-4F11-B273-44B26A2CCDF4}" srcOrd="0" destOrd="0" parTransId="{2D07A52A-DA49-46B3-8554-CCFE4D567233}" sibTransId="{6D617F5D-6FB4-4CFF-99CD-43A232D8AC6A}"/>
    <dgm:cxn modelId="{3E825730-EA20-4D2C-8EE7-858A89B86B23}" type="presParOf" srcId="{0456DC8D-1E61-478A-A912-2A779E5581F0}" destId="{8AF20C15-E164-44ED-ADA8-46DA66C4D02D}" srcOrd="0" destOrd="0" presId="urn:microsoft.com/office/officeart/2005/8/layout/chevron2"/>
    <dgm:cxn modelId="{205D5886-B57A-4E7B-AF27-A59C247963BE}" type="presParOf" srcId="{8AF20C15-E164-44ED-ADA8-46DA66C4D02D}" destId="{AF2C68BB-9997-420E-9DD2-F4886CB26131}" srcOrd="0" destOrd="0" presId="urn:microsoft.com/office/officeart/2005/8/layout/chevron2"/>
    <dgm:cxn modelId="{0D8CCB77-35F6-4922-BA42-1E613261CB57}" type="presParOf" srcId="{8AF20C15-E164-44ED-ADA8-46DA66C4D02D}" destId="{47326FAA-5D40-4E21-BFE7-B2AE121F7274}" srcOrd="1" destOrd="0" presId="urn:microsoft.com/office/officeart/2005/8/layout/chevron2"/>
    <dgm:cxn modelId="{A44A9006-501B-49BE-9BE8-BADBBC3120E5}" type="presParOf" srcId="{0456DC8D-1E61-478A-A912-2A779E5581F0}" destId="{0F99F3B8-A4EF-4622-BDD1-20021A22BCBD}" srcOrd="1" destOrd="0" presId="urn:microsoft.com/office/officeart/2005/8/layout/chevron2"/>
    <dgm:cxn modelId="{F9C7D53A-FFC4-4516-8B17-7849E51AD79C}" type="presParOf" srcId="{0456DC8D-1E61-478A-A912-2A779E5581F0}" destId="{7CB3E675-F84F-49E0-8E23-BFA52D1EAB7A}" srcOrd="2" destOrd="0" presId="urn:microsoft.com/office/officeart/2005/8/layout/chevron2"/>
    <dgm:cxn modelId="{196E768A-E642-4D04-A9BC-B58B31BAE26E}" type="presParOf" srcId="{7CB3E675-F84F-49E0-8E23-BFA52D1EAB7A}" destId="{D2F55FA3-1762-4F89-A638-EE5D8250CD46}" srcOrd="0" destOrd="0" presId="urn:microsoft.com/office/officeart/2005/8/layout/chevron2"/>
    <dgm:cxn modelId="{0FB7D23E-57B0-48C9-ACBB-06678F8DE7B8}" type="presParOf" srcId="{7CB3E675-F84F-49E0-8E23-BFA52D1EAB7A}" destId="{948791C8-53C9-44A1-B050-E87F90CD959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D61996-71B6-4408-998B-B43E2761020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it-IT"/>
        </a:p>
      </dgm:t>
    </dgm:pt>
    <dgm:pt modelId="{0CAC12B3-189D-417B-A31E-E8C622AB2161}">
      <dgm:prSet custT="1"/>
      <dgm:spPr/>
      <dgm:t>
        <a:bodyPr/>
        <a:lstStyle/>
        <a:p>
          <a:pPr algn="ctr"/>
          <a:endParaRPr lang="it-IT" sz="4000" dirty="0"/>
        </a:p>
        <a:p>
          <a:pPr algn="ctr"/>
          <a:r>
            <a:rPr lang="it-IT" sz="4000" dirty="0"/>
            <a:t>LA SEDE AI FINI DEL RICONOSCIMENTO GIURIDICO DEVE POSSEDERE I REQUISITI MINIMI ORGANIZZATIVI PER ALMENO 36 SETTIMANE </a:t>
          </a:r>
        </a:p>
        <a:p>
          <a:pPr algn="ctr"/>
          <a:r>
            <a:rPr lang="it-IT" sz="4000" dirty="0"/>
            <a:t>(</a:t>
          </a:r>
          <a:r>
            <a:rPr lang="it-IT" sz="4000" b="1" dirty="0"/>
            <a:t>8 mesi) </a:t>
          </a:r>
          <a:r>
            <a:rPr lang="it-IT" sz="4000" dirty="0"/>
            <a:t>NELL’ANNO</a:t>
          </a:r>
        </a:p>
        <a:p>
          <a:pPr algn="ctr"/>
          <a:endParaRPr lang="it-IT" sz="1050" dirty="0"/>
        </a:p>
      </dgm:t>
    </dgm:pt>
    <dgm:pt modelId="{55DE7138-B126-4675-A217-AC9840583BB7}" type="parTrans" cxnId="{DB467070-3FB2-4264-8F0D-64DAF26409D0}">
      <dgm:prSet/>
      <dgm:spPr/>
      <dgm:t>
        <a:bodyPr/>
        <a:lstStyle/>
        <a:p>
          <a:endParaRPr lang="it-IT"/>
        </a:p>
      </dgm:t>
    </dgm:pt>
    <dgm:pt modelId="{229C7112-6B42-490E-BFDD-ED960EDBD6CB}" type="sibTrans" cxnId="{DB467070-3FB2-4264-8F0D-64DAF26409D0}">
      <dgm:prSet/>
      <dgm:spPr/>
      <dgm:t>
        <a:bodyPr/>
        <a:lstStyle/>
        <a:p>
          <a:endParaRPr lang="it-IT"/>
        </a:p>
      </dgm:t>
    </dgm:pt>
    <dgm:pt modelId="{B7FDED6C-D5D2-4383-AD17-C0F40009B8EA}" type="pres">
      <dgm:prSet presAssocID="{8DD61996-71B6-4408-998B-B43E2761020F}" presName="linear" presStyleCnt="0">
        <dgm:presLayoutVars>
          <dgm:animLvl val="lvl"/>
          <dgm:resizeHandles val="exact"/>
        </dgm:presLayoutVars>
      </dgm:prSet>
      <dgm:spPr/>
      <dgm:t>
        <a:bodyPr/>
        <a:lstStyle/>
        <a:p>
          <a:endParaRPr lang="it-IT"/>
        </a:p>
      </dgm:t>
    </dgm:pt>
    <dgm:pt modelId="{D24175CC-9BFB-4CE1-B217-670C06342120}" type="pres">
      <dgm:prSet presAssocID="{0CAC12B3-189D-417B-A31E-E8C622AB2161}" presName="parentText" presStyleLbl="node1" presStyleIdx="0" presStyleCnt="1" custLinFactNeighborX="-438" custLinFactNeighborY="-25">
        <dgm:presLayoutVars>
          <dgm:chMax val="0"/>
          <dgm:bulletEnabled val="1"/>
        </dgm:presLayoutVars>
      </dgm:prSet>
      <dgm:spPr/>
      <dgm:t>
        <a:bodyPr/>
        <a:lstStyle/>
        <a:p>
          <a:endParaRPr lang="it-IT"/>
        </a:p>
      </dgm:t>
    </dgm:pt>
  </dgm:ptLst>
  <dgm:cxnLst>
    <dgm:cxn modelId="{B2DE7C5D-3C55-421D-BEEC-DA389F0798EA}" type="presOf" srcId="{8DD61996-71B6-4408-998B-B43E2761020F}" destId="{B7FDED6C-D5D2-4383-AD17-C0F40009B8EA}" srcOrd="0" destOrd="0" presId="urn:microsoft.com/office/officeart/2005/8/layout/vList2"/>
    <dgm:cxn modelId="{B300BA09-663D-434F-AB5E-CAA25C97CB7B}" type="presOf" srcId="{0CAC12B3-189D-417B-A31E-E8C622AB2161}" destId="{D24175CC-9BFB-4CE1-B217-670C06342120}" srcOrd="0" destOrd="0" presId="urn:microsoft.com/office/officeart/2005/8/layout/vList2"/>
    <dgm:cxn modelId="{DB467070-3FB2-4264-8F0D-64DAF26409D0}" srcId="{8DD61996-71B6-4408-998B-B43E2761020F}" destId="{0CAC12B3-189D-417B-A31E-E8C622AB2161}" srcOrd="0" destOrd="0" parTransId="{55DE7138-B126-4675-A217-AC9840583BB7}" sibTransId="{229C7112-6B42-490E-BFDD-ED960EDBD6CB}"/>
    <dgm:cxn modelId="{8653E06C-1A3F-4530-ACC7-214200455C6F}" type="presParOf" srcId="{B7FDED6C-D5D2-4383-AD17-C0F40009B8EA}" destId="{D24175CC-9BFB-4CE1-B217-670C0634212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D61996-71B6-4408-998B-B43E2761020F}" type="doc">
      <dgm:prSet loTypeId="urn:microsoft.com/office/officeart/2005/8/layout/hierarchy3" loCatId="relationship" qsTypeId="urn:microsoft.com/office/officeart/2005/8/quickstyle/simple3" qsCatId="simple" csTypeId="urn:microsoft.com/office/officeart/2005/8/colors/accent1_2" csCatId="accent1" phldr="1"/>
      <dgm:spPr/>
      <dgm:t>
        <a:bodyPr/>
        <a:lstStyle/>
        <a:p>
          <a:endParaRPr lang="it-IT"/>
        </a:p>
      </dgm:t>
    </dgm:pt>
    <dgm:pt modelId="{562E1A13-086E-4725-8024-4137723EEC29}">
      <dgm:prSet/>
      <dgm:spPr/>
      <dgm:t>
        <a:bodyPr/>
        <a:lstStyle/>
        <a:p>
          <a:r>
            <a:rPr lang="it-IT" dirty="0"/>
            <a:t>SUPERIORE  </a:t>
          </a:r>
        </a:p>
        <a:p>
          <a:r>
            <a:rPr lang="it-IT" dirty="0"/>
            <a:t>4 MESI </a:t>
          </a:r>
        </a:p>
        <a:p>
          <a:r>
            <a:rPr lang="it-IT" dirty="0"/>
            <a:t>&gt;(16 settimane) </a:t>
          </a:r>
        </a:p>
      </dgm:t>
    </dgm:pt>
    <dgm:pt modelId="{A17A322E-504D-42C5-9F92-28850DCFDFA1}" type="parTrans" cxnId="{BAAD262D-B6C6-4950-86E4-F0931C057186}">
      <dgm:prSet/>
      <dgm:spPr/>
      <dgm:t>
        <a:bodyPr/>
        <a:lstStyle/>
        <a:p>
          <a:endParaRPr lang="it-IT"/>
        </a:p>
      </dgm:t>
    </dgm:pt>
    <dgm:pt modelId="{D0A6AE31-7BD6-4D38-8A53-2F2ECF7844AB}" type="sibTrans" cxnId="{BAAD262D-B6C6-4950-86E4-F0931C057186}">
      <dgm:prSet/>
      <dgm:spPr/>
      <dgm:t>
        <a:bodyPr/>
        <a:lstStyle/>
        <a:p>
          <a:endParaRPr lang="it-IT"/>
        </a:p>
      </dgm:t>
    </dgm:pt>
    <dgm:pt modelId="{D49C2BBE-3927-4133-BDAE-8D415CDBD0AF}">
      <dgm:prSet/>
      <dgm:spPr/>
      <dgm:t>
        <a:bodyPr/>
        <a:lstStyle/>
        <a:p>
          <a:r>
            <a:rPr lang="it-IT" dirty="0"/>
            <a:t>SEDE NON RICONOSCIUTA</a:t>
          </a:r>
        </a:p>
        <a:p>
          <a:r>
            <a:rPr lang="it-IT" dirty="0"/>
            <a:t>Con conseguente mancato riconoscimento  di tutta l’attività svolta nell’anno di riferimento</a:t>
          </a:r>
        </a:p>
      </dgm:t>
    </dgm:pt>
    <dgm:pt modelId="{A10D5223-DAB1-4546-ABE8-BFDD434B9F31}" type="parTrans" cxnId="{4A802201-EC03-4211-A3A9-9593CF924EDB}">
      <dgm:prSet/>
      <dgm:spPr/>
      <dgm:t>
        <a:bodyPr/>
        <a:lstStyle/>
        <a:p>
          <a:endParaRPr lang="it-IT"/>
        </a:p>
      </dgm:t>
    </dgm:pt>
    <dgm:pt modelId="{CCD956F7-10A2-4A46-B303-04391B91F12D}" type="sibTrans" cxnId="{4A802201-EC03-4211-A3A9-9593CF924EDB}">
      <dgm:prSet/>
      <dgm:spPr/>
      <dgm:t>
        <a:bodyPr/>
        <a:lstStyle/>
        <a:p>
          <a:endParaRPr lang="it-IT"/>
        </a:p>
      </dgm:t>
    </dgm:pt>
    <dgm:pt modelId="{CC886A58-E71B-45B2-8380-F00A9184029A}">
      <dgm:prSet/>
      <dgm:spPr/>
      <dgm:t>
        <a:bodyPr/>
        <a:lstStyle/>
        <a:p>
          <a:r>
            <a:rPr lang="it-IT" dirty="0"/>
            <a:t>INFERIORE </a:t>
          </a:r>
        </a:p>
        <a:p>
          <a:r>
            <a:rPr lang="it-IT" dirty="0"/>
            <a:t>4 MESI</a:t>
          </a:r>
        </a:p>
        <a:p>
          <a:r>
            <a:rPr lang="it-IT" dirty="0"/>
            <a:t> &lt;(16 settimane ) </a:t>
          </a:r>
        </a:p>
      </dgm:t>
    </dgm:pt>
    <dgm:pt modelId="{A90BDCAC-4B7E-4F89-BF5C-7CD8AEFC9899}" type="parTrans" cxnId="{A7DCBC46-A691-40EA-8676-428D9CAAC1C2}">
      <dgm:prSet/>
      <dgm:spPr/>
      <dgm:t>
        <a:bodyPr/>
        <a:lstStyle/>
        <a:p>
          <a:endParaRPr lang="it-IT"/>
        </a:p>
      </dgm:t>
    </dgm:pt>
    <dgm:pt modelId="{CA52A9D7-AFD0-45C7-806C-626985AF038D}" type="sibTrans" cxnId="{A7DCBC46-A691-40EA-8676-428D9CAAC1C2}">
      <dgm:prSet/>
      <dgm:spPr/>
      <dgm:t>
        <a:bodyPr/>
        <a:lstStyle/>
        <a:p>
          <a:endParaRPr lang="it-IT"/>
        </a:p>
      </dgm:t>
    </dgm:pt>
    <dgm:pt modelId="{4A144B80-7C99-45DA-ACC9-37D3D5B0A4C3}">
      <dgm:prSet/>
      <dgm:spPr/>
      <dgm:t>
        <a:bodyPr/>
        <a:lstStyle/>
        <a:p>
          <a:r>
            <a:rPr lang="it-IT" dirty="0"/>
            <a:t>ATTIVITA’ NON RICONOSCIUTA  IN PROPORZIONE</a:t>
          </a:r>
        </a:p>
      </dgm:t>
    </dgm:pt>
    <dgm:pt modelId="{A7A63F36-7D30-4644-AB7A-9F7A1AA3428B}" type="parTrans" cxnId="{2D486BDF-EB2A-43C9-BC86-04C75885168B}">
      <dgm:prSet/>
      <dgm:spPr/>
      <dgm:t>
        <a:bodyPr/>
        <a:lstStyle/>
        <a:p>
          <a:endParaRPr lang="it-IT"/>
        </a:p>
      </dgm:t>
    </dgm:pt>
    <dgm:pt modelId="{F2324A10-A961-4B18-BF4E-F657E3356025}" type="sibTrans" cxnId="{2D486BDF-EB2A-43C9-BC86-04C75885168B}">
      <dgm:prSet/>
      <dgm:spPr/>
      <dgm:t>
        <a:bodyPr/>
        <a:lstStyle/>
        <a:p>
          <a:endParaRPr lang="it-IT"/>
        </a:p>
      </dgm:t>
    </dgm:pt>
    <dgm:pt modelId="{620B126F-1DD5-471A-BB0B-E1AB2332CDFF}">
      <dgm:prSet/>
      <dgm:spPr/>
      <dgm:t>
        <a:bodyPr/>
        <a:lstStyle/>
        <a:p>
          <a:r>
            <a:rPr lang="it-IT" dirty="0"/>
            <a:t>ATTIVITA’ NON RICONOSCIUTA PER INTERO ANNO SE CARENZA NON COMUNICATA MA RILEVATA D’UFFICIO DAGLI ORGANI PREPOSTI</a:t>
          </a:r>
        </a:p>
      </dgm:t>
    </dgm:pt>
    <dgm:pt modelId="{EE045F50-B23F-49B8-A3A8-202ECB4C5E3C}" type="parTrans" cxnId="{DD3D0CAE-348D-49BB-8438-91B59D7979BB}">
      <dgm:prSet/>
      <dgm:spPr/>
      <dgm:t>
        <a:bodyPr/>
        <a:lstStyle/>
        <a:p>
          <a:endParaRPr lang="it-IT"/>
        </a:p>
      </dgm:t>
    </dgm:pt>
    <dgm:pt modelId="{1187D40F-9964-4E3C-AAF1-AA76B80B094C}" type="sibTrans" cxnId="{DD3D0CAE-348D-49BB-8438-91B59D7979BB}">
      <dgm:prSet/>
      <dgm:spPr/>
      <dgm:t>
        <a:bodyPr/>
        <a:lstStyle/>
        <a:p>
          <a:endParaRPr lang="it-IT"/>
        </a:p>
      </dgm:t>
    </dgm:pt>
    <dgm:pt modelId="{AC480F57-4CE5-4DF4-9F00-5E2C943EC8D8}">
      <dgm:prSet/>
      <dgm:spPr/>
      <dgm:t>
        <a:bodyPr/>
        <a:lstStyle/>
        <a:p>
          <a:r>
            <a:rPr lang="it-IT" dirty="0"/>
            <a:t>ATTIVITA’ NON RICONOSCIUTA ANCHE PER SEDI ZONALI QUALORA VENGA ACCERTATA LA CARENZA DEI REQUISITI DELLA SEDE PROVINCIALE PER DUE ANNI CONSECUTIVI</a:t>
          </a:r>
        </a:p>
      </dgm:t>
    </dgm:pt>
    <dgm:pt modelId="{38599F33-B9AF-4AAD-8053-5C09ED06B08A}" type="parTrans" cxnId="{F8DB6AD0-6611-4C3E-9517-CDAE19948FA9}">
      <dgm:prSet/>
      <dgm:spPr/>
      <dgm:t>
        <a:bodyPr/>
        <a:lstStyle/>
        <a:p>
          <a:endParaRPr lang="it-IT"/>
        </a:p>
      </dgm:t>
    </dgm:pt>
    <dgm:pt modelId="{786FF148-C1F6-498C-BE5F-473C8F324486}" type="sibTrans" cxnId="{F8DB6AD0-6611-4C3E-9517-CDAE19948FA9}">
      <dgm:prSet/>
      <dgm:spPr/>
      <dgm:t>
        <a:bodyPr/>
        <a:lstStyle/>
        <a:p>
          <a:endParaRPr lang="it-IT"/>
        </a:p>
      </dgm:t>
    </dgm:pt>
    <dgm:pt modelId="{0FFF31C6-0746-4254-8BD4-444865AE4E3F}" type="pres">
      <dgm:prSet presAssocID="{8DD61996-71B6-4408-998B-B43E2761020F}" presName="diagram" presStyleCnt="0">
        <dgm:presLayoutVars>
          <dgm:chPref val="1"/>
          <dgm:dir/>
          <dgm:animOne val="branch"/>
          <dgm:animLvl val="lvl"/>
          <dgm:resizeHandles/>
        </dgm:presLayoutVars>
      </dgm:prSet>
      <dgm:spPr/>
      <dgm:t>
        <a:bodyPr/>
        <a:lstStyle/>
        <a:p>
          <a:endParaRPr lang="it-IT"/>
        </a:p>
      </dgm:t>
    </dgm:pt>
    <dgm:pt modelId="{49E1E224-6189-4722-9279-A460BCB9EA5B}" type="pres">
      <dgm:prSet presAssocID="{562E1A13-086E-4725-8024-4137723EEC29}" presName="root" presStyleCnt="0"/>
      <dgm:spPr/>
    </dgm:pt>
    <dgm:pt modelId="{A804639A-63D8-49E5-9FA0-A51FFC8BC954}" type="pres">
      <dgm:prSet presAssocID="{562E1A13-086E-4725-8024-4137723EEC29}" presName="rootComposite" presStyleCnt="0"/>
      <dgm:spPr/>
    </dgm:pt>
    <dgm:pt modelId="{EBFD7060-7FBD-4224-AD24-FA58B8026C37}" type="pres">
      <dgm:prSet presAssocID="{562E1A13-086E-4725-8024-4137723EEC29}" presName="rootText" presStyleLbl="node1" presStyleIdx="0" presStyleCnt="2"/>
      <dgm:spPr/>
      <dgm:t>
        <a:bodyPr/>
        <a:lstStyle/>
        <a:p>
          <a:endParaRPr lang="it-IT"/>
        </a:p>
      </dgm:t>
    </dgm:pt>
    <dgm:pt modelId="{6AC10ED1-E350-4B04-BB26-283D67E7BE0B}" type="pres">
      <dgm:prSet presAssocID="{562E1A13-086E-4725-8024-4137723EEC29}" presName="rootConnector" presStyleLbl="node1" presStyleIdx="0" presStyleCnt="2"/>
      <dgm:spPr/>
      <dgm:t>
        <a:bodyPr/>
        <a:lstStyle/>
        <a:p>
          <a:endParaRPr lang="it-IT"/>
        </a:p>
      </dgm:t>
    </dgm:pt>
    <dgm:pt modelId="{559377F2-6199-464E-947B-4A8308E5701F}" type="pres">
      <dgm:prSet presAssocID="{562E1A13-086E-4725-8024-4137723EEC29}" presName="childShape" presStyleCnt="0"/>
      <dgm:spPr/>
    </dgm:pt>
    <dgm:pt modelId="{A85A7E90-AA44-46CD-B437-4053D43123B8}" type="pres">
      <dgm:prSet presAssocID="{A10D5223-DAB1-4546-ABE8-BFDD434B9F31}" presName="Name13" presStyleLbl="parChTrans1D2" presStyleIdx="0" presStyleCnt="4"/>
      <dgm:spPr/>
      <dgm:t>
        <a:bodyPr/>
        <a:lstStyle/>
        <a:p>
          <a:endParaRPr lang="it-IT"/>
        </a:p>
      </dgm:t>
    </dgm:pt>
    <dgm:pt modelId="{26920DDC-931C-4411-A60D-1851C29C01A6}" type="pres">
      <dgm:prSet presAssocID="{D49C2BBE-3927-4133-BDAE-8D415CDBD0AF}" presName="childText" presStyleLbl="bgAcc1" presStyleIdx="0" presStyleCnt="4">
        <dgm:presLayoutVars>
          <dgm:bulletEnabled val="1"/>
        </dgm:presLayoutVars>
      </dgm:prSet>
      <dgm:spPr/>
      <dgm:t>
        <a:bodyPr/>
        <a:lstStyle/>
        <a:p>
          <a:endParaRPr lang="it-IT"/>
        </a:p>
      </dgm:t>
    </dgm:pt>
    <dgm:pt modelId="{6CAEB98C-ABFC-4B7B-AEAC-26E88C9E896D}" type="pres">
      <dgm:prSet presAssocID="{38599F33-B9AF-4AAD-8053-5C09ED06B08A}" presName="Name13" presStyleLbl="parChTrans1D2" presStyleIdx="1" presStyleCnt="4"/>
      <dgm:spPr/>
      <dgm:t>
        <a:bodyPr/>
        <a:lstStyle/>
        <a:p>
          <a:endParaRPr lang="it-IT"/>
        </a:p>
      </dgm:t>
    </dgm:pt>
    <dgm:pt modelId="{83D4F168-F245-4336-ABD4-5F145E78AF49}" type="pres">
      <dgm:prSet presAssocID="{AC480F57-4CE5-4DF4-9F00-5E2C943EC8D8}" presName="childText" presStyleLbl="bgAcc1" presStyleIdx="1" presStyleCnt="4" custScaleY="99999">
        <dgm:presLayoutVars>
          <dgm:bulletEnabled val="1"/>
        </dgm:presLayoutVars>
      </dgm:prSet>
      <dgm:spPr/>
      <dgm:t>
        <a:bodyPr/>
        <a:lstStyle/>
        <a:p>
          <a:endParaRPr lang="it-IT"/>
        </a:p>
      </dgm:t>
    </dgm:pt>
    <dgm:pt modelId="{76F9EC6A-1C40-4824-BCFD-3AD8BC8C5185}" type="pres">
      <dgm:prSet presAssocID="{CC886A58-E71B-45B2-8380-F00A9184029A}" presName="root" presStyleCnt="0"/>
      <dgm:spPr/>
    </dgm:pt>
    <dgm:pt modelId="{12813716-404C-423E-8143-53AE81ED0728}" type="pres">
      <dgm:prSet presAssocID="{CC886A58-E71B-45B2-8380-F00A9184029A}" presName="rootComposite" presStyleCnt="0"/>
      <dgm:spPr/>
    </dgm:pt>
    <dgm:pt modelId="{BA40D1D2-2F8A-48FE-9DE5-755F76D28634}" type="pres">
      <dgm:prSet presAssocID="{CC886A58-E71B-45B2-8380-F00A9184029A}" presName="rootText" presStyleLbl="node1" presStyleIdx="1" presStyleCnt="2"/>
      <dgm:spPr/>
      <dgm:t>
        <a:bodyPr/>
        <a:lstStyle/>
        <a:p>
          <a:endParaRPr lang="it-IT"/>
        </a:p>
      </dgm:t>
    </dgm:pt>
    <dgm:pt modelId="{79A0164B-C7DA-4F52-9358-D6AE067588A3}" type="pres">
      <dgm:prSet presAssocID="{CC886A58-E71B-45B2-8380-F00A9184029A}" presName="rootConnector" presStyleLbl="node1" presStyleIdx="1" presStyleCnt="2"/>
      <dgm:spPr/>
      <dgm:t>
        <a:bodyPr/>
        <a:lstStyle/>
        <a:p>
          <a:endParaRPr lang="it-IT"/>
        </a:p>
      </dgm:t>
    </dgm:pt>
    <dgm:pt modelId="{15618F43-0354-4DD2-9D0B-525952D38FC8}" type="pres">
      <dgm:prSet presAssocID="{CC886A58-E71B-45B2-8380-F00A9184029A}" presName="childShape" presStyleCnt="0"/>
      <dgm:spPr/>
    </dgm:pt>
    <dgm:pt modelId="{827029D1-8803-49D6-9ACB-74C5FE49EB4D}" type="pres">
      <dgm:prSet presAssocID="{A7A63F36-7D30-4644-AB7A-9F7A1AA3428B}" presName="Name13" presStyleLbl="parChTrans1D2" presStyleIdx="2" presStyleCnt="4"/>
      <dgm:spPr/>
      <dgm:t>
        <a:bodyPr/>
        <a:lstStyle/>
        <a:p>
          <a:endParaRPr lang="it-IT"/>
        </a:p>
      </dgm:t>
    </dgm:pt>
    <dgm:pt modelId="{2E635DE5-F939-4886-9CCC-5E53CAF207A9}" type="pres">
      <dgm:prSet presAssocID="{4A144B80-7C99-45DA-ACC9-37D3D5B0A4C3}" presName="childText" presStyleLbl="bgAcc1" presStyleIdx="2" presStyleCnt="4">
        <dgm:presLayoutVars>
          <dgm:bulletEnabled val="1"/>
        </dgm:presLayoutVars>
      </dgm:prSet>
      <dgm:spPr/>
      <dgm:t>
        <a:bodyPr/>
        <a:lstStyle/>
        <a:p>
          <a:endParaRPr lang="it-IT"/>
        </a:p>
      </dgm:t>
    </dgm:pt>
    <dgm:pt modelId="{E5436505-CB74-4EC8-81A6-45D97C728139}" type="pres">
      <dgm:prSet presAssocID="{EE045F50-B23F-49B8-A3A8-202ECB4C5E3C}" presName="Name13" presStyleLbl="parChTrans1D2" presStyleIdx="3" presStyleCnt="4"/>
      <dgm:spPr/>
      <dgm:t>
        <a:bodyPr/>
        <a:lstStyle/>
        <a:p>
          <a:endParaRPr lang="it-IT"/>
        </a:p>
      </dgm:t>
    </dgm:pt>
    <dgm:pt modelId="{7C631989-0369-47E4-A311-D2A828AABC06}" type="pres">
      <dgm:prSet presAssocID="{620B126F-1DD5-471A-BB0B-E1AB2332CDFF}" presName="childText" presStyleLbl="bgAcc1" presStyleIdx="3" presStyleCnt="4">
        <dgm:presLayoutVars>
          <dgm:bulletEnabled val="1"/>
        </dgm:presLayoutVars>
      </dgm:prSet>
      <dgm:spPr/>
      <dgm:t>
        <a:bodyPr/>
        <a:lstStyle/>
        <a:p>
          <a:endParaRPr lang="it-IT"/>
        </a:p>
      </dgm:t>
    </dgm:pt>
  </dgm:ptLst>
  <dgm:cxnLst>
    <dgm:cxn modelId="{AD6362D4-E5E2-4341-9217-3288553C3B3F}" type="presOf" srcId="{A10D5223-DAB1-4546-ABE8-BFDD434B9F31}" destId="{A85A7E90-AA44-46CD-B437-4053D43123B8}" srcOrd="0" destOrd="0" presId="urn:microsoft.com/office/officeart/2005/8/layout/hierarchy3"/>
    <dgm:cxn modelId="{ADB10E14-C4BF-40F6-9FD4-A362C30BAA68}" type="presOf" srcId="{562E1A13-086E-4725-8024-4137723EEC29}" destId="{EBFD7060-7FBD-4224-AD24-FA58B8026C37}" srcOrd="0" destOrd="0" presId="urn:microsoft.com/office/officeart/2005/8/layout/hierarchy3"/>
    <dgm:cxn modelId="{DD3D0CAE-348D-49BB-8438-91B59D7979BB}" srcId="{CC886A58-E71B-45B2-8380-F00A9184029A}" destId="{620B126F-1DD5-471A-BB0B-E1AB2332CDFF}" srcOrd="1" destOrd="0" parTransId="{EE045F50-B23F-49B8-A3A8-202ECB4C5E3C}" sibTransId="{1187D40F-9964-4E3C-AAF1-AA76B80B094C}"/>
    <dgm:cxn modelId="{37598C69-618A-419B-B6D6-8BEFB9BFE394}" type="presOf" srcId="{EE045F50-B23F-49B8-A3A8-202ECB4C5E3C}" destId="{E5436505-CB74-4EC8-81A6-45D97C728139}" srcOrd="0" destOrd="0" presId="urn:microsoft.com/office/officeart/2005/8/layout/hierarchy3"/>
    <dgm:cxn modelId="{8C21CB96-B98B-4C4D-80A9-1D031D917948}" type="presOf" srcId="{4A144B80-7C99-45DA-ACC9-37D3D5B0A4C3}" destId="{2E635DE5-F939-4886-9CCC-5E53CAF207A9}" srcOrd="0" destOrd="0" presId="urn:microsoft.com/office/officeart/2005/8/layout/hierarchy3"/>
    <dgm:cxn modelId="{A7DCBC46-A691-40EA-8676-428D9CAAC1C2}" srcId="{8DD61996-71B6-4408-998B-B43E2761020F}" destId="{CC886A58-E71B-45B2-8380-F00A9184029A}" srcOrd="1" destOrd="0" parTransId="{A90BDCAC-4B7E-4F89-BF5C-7CD8AEFC9899}" sibTransId="{CA52A9D7-AFD0-45C7-806C-626985AF038D}"/>
    <dgm:cxn modelId="{9AD5A8EC-A2FC-4D09-A1B5-21498FA3F5AF}" type="presOf" srcId="{8DD61996-71B6-4408-998B-B43E2761020F}" destId="{0FFF31C6-0746-4254-8BD4-444865AE4E3F}" srcOrd="0" destOrd="0" presId="urn:microsoft.com/office/officeart/2005/8/layout/hierarchy3"/>
    <dgm:cxn modelId="{4A802201-EC03-4211-A3A9-9593CF924EDB}" srcId="{562E1A13-086E-4725-8024-4137723EEC29}" destId="{D49C2BBE-3927-4133-BDAE-8D415CDBD0AF}" srcOrd="0" destOrd="0" parTransId="{A10D5223-DAB1-4546-ABE8-BFDD434B9F31}" sibTransId="{CCD956F7-10A2-4A46-B303-04391B91F12D}"/>
    <dgm:cxn modelId="{E025EDF6-EBE9-48F3-BCBF-1E6C92BE089B}" type="presOf" srcId="{CC886A58-E71B-45B2-8380-F00A9184029A}" destId="{BA40D1D2-2F8A-48FE-9DE5-755F76D28634}" srcOrd="0" destOrd="0" presId="urn:microsoft.com/office/officeart/2005/8/layout/hierarchy3"/>
    <dgm:cxn modelId="{880BEF5D-28F0-4087-9C5C-3AD1BB632FA3}" type="presOf" srcId="{AC480F57-4CE5-4DF4-9F00-5E2C943EC8D8}" destId="{83D4F168-F245-4336-ABD4-5F145E78AF49}" srcOrd="0" destOrd="0" presId="urn:microsoft.com/office/officeart/2005/8/layout/hierarchy3"/>
    <dgm:cxn modelId="{39DEDE1B-DBE1-430D-BEBD-414D795E2F0E}" type="presOf" srcId="{A7A63F36-7D30-4644-AB7A-9F7A1AA3428B}" destId="{827029D1-8803-49D6-9ACB-74C5FE49EB4D}" srcOrd="0" destOrd="0" presId="urn:microsoft.com/office/officeart/2005/8/layout/hierarchy3"/>
    <dgm:cxn modelId="{4D052492-923D-41BD-B23E-4A82ED049A83}" type="presOf" srcId="{CC886A58-E71B-45B2-8380-F00A9184029A}" destId="{79A0164B-C7DA-4F52-9358-D6AE067588A3}" srcOrd="1" destOrd="0" presId="urn:microsoft.com/office/officeart/2005/8/layout/hierarchy3"/>
    <dgm:cxn modelId="{BD2F5A35-FE08-4B67-83FB-E3D18E04D029}" type="presOf" srcId="{38599F33-B9AF-4AAD-8053-5C09ED06B08A}" destId="{6CAEB98C-ABFC-4B7B-AEAC-26E88C9E896D}" srcOrd="0" destOrd="0" presId="urn:microsoft.com/office/officeart/2005/8/layout/hierarchy3"/>
    <dgm:cxn modelId="{C04EA95F-D1D2-44AA-A9D4-EB2658C638C6}" type="presOf" srcId="{D49C2BBE-3927-4133-BDAE-8D415CDBD0AF}" destId="{26920DDC-931C-4411-A60D-1851C29C01A6}" srcOrd="0" destOrd="0" presId="urn:microsoft.com/office/officeart/2005/8/layout/hierarchy3"/>
    <dgm:cxn modelId="{2D486BDF-EB2A-43C9-BC86-04C75885168B}" srcId="{CC886A58-E71B-45B2-8380-F00A9184029A}" destId="{4A144B80-7C99-45DA-ACC9-37D3D5B0A4C3}" srcOrd="0" destOrd="0" parTransId="{A7A63F36-7D30-4644-AB7A-9F7A1AA3428B}" sibTransId="{F2324A10-A961-4B18-BF4E-F657E3356025}"/>
    <dgm:cxn modelId="{6E229A0D-FE49-4E55-9081-745482F24694}" type="presOf" srcId="{562E1A13-086E-4725-8024-4137723EEC29}" destId="{6AC10ED1-E350-4B04-BB26-283D67E7BE0B}" srcOrd="1" destOrd="0" presId="urn:microsoft.com/office/officeart/2005/8/layout/hierarchy3"/>
    <dgm:cxn modelId="{F8DB6AD0-6611-4C3E-9517-CDAE19948FA9}" srcId="{562E1A13-086E-4725-8024-4137723EEC29}" destId="{AC480F57-4CE5-4DF4-9F00-5E2C943EC8D8}" srcOrd="1" destOrd="0" parTransId="{38599F33-B9AF-4AAD-8053-5C09ED06B08A}" sibTransId="{786FF148-C1F6-498C-BE5F-473C8F324486}"/>
    <dgm:cxn modelId="{BAAD262D-B6C6-4950-86E4-F0931C057186}" srcId="{8DD61996-71B6-4408-998B-B43E2761020F}" destId="{562E1A13-086E-4725-8024-4137723EEC29}" srcOrd="0" destOrd="0" parTransId="{A17A322E-504D-42C5-9F92-28850DCFDFA1}" sibTransId="{D0A6AE31-7BD6-4D38-8A53-2F2ECF7844AB}"/>
    <dgm:cxn modelId="{3924639B-6A76-4877-89D7-9F7F0F6DA9A4}" type="presOf" srcId="{620B126F-1DD5-471A-BB0B-E1AB2332CDFF}" destId="{7C631989-0369-47E4-A311-D2A828AABC06}" srcOrd="0" destOrd="0" presId="urn:microsoft.com/office/officeart/2005/8/layout/hierarchy3"/>
    <dgm:cxn modelId="{49C6464B-38AD-4464-9554-4E8229529833}" type="presParOf" srcId="{0FFF31C6-0746-4254-8BD4-444865AE4E3F}" destId="{49E1E224-6189-4722-9279-A460BCB9EA5B}" srcOrd="0" destOrd="0" presId="urn:microsoft.com/office/officeart/2005/8/layout/hierarchy3"/>
    <dgm:cxn modelId="{5D0DC3DD-FFDD-4D95-B2A5-483A0C6C8124}" type="presParOf" srcId="{49E1E224-6189-4722-9279-A460BCB9EA5B}" destId="{A804639A-63D8-49E5-9FA0-A51FFC8BC954}" srcOrd="0" destOrd="0" presId="urn:microsoft.com/office/officeart/2005/8/layout/hierarchy3"/>
    <dgm:cxn modelId="{46FB2FCF-04AD-4CED-9E3B-03679BD57528}" type="presParOf" srcId="{A804639A-63D8-49E5-9FA0-A51FFC8BC954}" destId="{EBFD7060-7FBD-4224-AD24-FA58B8026C37}" srcOrd="0" destOrd="0" presId="urn:microsoft.com/office/officeart/2005/8/layout/hierarchy3"/>
    <dgm:cxn modelId="{1E75414D-02CE-4D5D-901D-8D835B3F1F9C}" type="presParOf" srcId="{A804639A-63D8-49E5-9FA0-A51FFC8BC954}" destId="{6AC10ED1-E350-4B04-BB26-283D67E7BE0B}" srcOrd="1" destOrd="0" presId="urn:microsoft.com/office/officeart/2005/8/layout/hierarchy3"/>
    <dgm:cxn modelId="{F4CD81B1-7FB3-488E-9B80-9700A7E5C156}" type="presParOf" srcId="{49E1E224-6189-4722-9279-A460BCB9EA5B}" destId="{559377F2-6199-464E-947B-4A8308E5701F}" srcOrd="1" destOrd="0" presId="urn:microsoft.com/office/officeart/2005/8/layout/hierarchy3"/>
    <dgm:cxn modelId="{AAF705F7-2D0F-411B-B383-663DCAA39464}" type="presParOf" srcId="{559377F2-6199-464E-947B-4A8308E5701F}" destId="{A85A7E90-AA44-46CD-B437-4053D43123B8}" srcOrd="0" destOrd="0" presId="urn:microsoft.com/office/officeart/2005/8/layout/hierarchy3"/>
    <dgm:cxn modelId="{74261BC6-FF2E-4641-9F35-39723C58566A}" type="presParOf" srcId="{559377F2-6199-464E-947B-4A8308E5701F}" destId="{26920DDC-931C-4411-A60D-1851C29C01A6}" srcOrd="1" destOrd="0" presId="urn:microsoft.com/office/officeart/2005/8/layout/hierarchy3"/>
    <dgm:cxn modelId="{AA43D4DE-93B1-4860-8CF4-E12A9F0B913E}" type="presParOf" srcId="{559377F2-6199-464E-947B-4A8308E5701F}" destId="{6CAEB98C-ABFC-4B7B-AEAC-26E88C9E896D}" srcOrd="2" destOrd="0" presId="urn:microsoft.com/office/officeart/2005/8/layout/hierarchy3"/>
    <dgm:cxn modelId="{A7D65CD8-65AD-46D8-9123-4F07190D5713}" type="presParOf" srcId="{559377F2-6199-464E-947B-4A8308E5701F}" destId="{83D4F168-F245-4336-ABD4-5F145E78AF49}" srcOrd="3" destOrd="0" presId="urn:microsoft.com/office/officeart/2005/8/layout/hierarchy3"/>
    <dgm:cxn modelId="{9181EC96-C5B3-4D27-B977-D3403991EC3D}" type="presParOf" srcId="{0FFF31C6-0746-4254-8BD4-444865AE4E3F}" destId="{76F9EC6A-1C40-4824-BCFD-3AD8BC8C5185}" srcOrd="1" destOrd="0" presId="urn:microsoft.com/office/officeart/2005/8/layout/hierarchy3"/>
    <dgm:cxn modelId="{C1F83521-EC0C-4AE4-8695-0CECC67A30CA}" type="presParOf" srcId="{76F9EC6A-1C40-4824-BCFD-3AD8BC8C5185}" destId="{12813716-404C-423E-8143-53AE81ED0728}" srcOrd="0" destOrd="0" presId="urn:microsoft.com/office/officeart/2005/8/layout/hierarchy3"/>
    <dgm:cxn modelId="{9FBF2F9D-67BF-4893-B323-2CB08F175A16}" type="presParOf" srcId="{12813716-404C-423E-8143-53AE81ED0728}" destId="{BA40D1D2-2F8A-48FE-9DE5-755F76D28634}" srcOrd="0" destOrd="0" presId="urn:microsoft.com/office/officeart/2005/8/layout/hierarchy3"/>
    <dgm:cxn modelId="{D8A98610-2458-4109-A98C-2FA73D535D52}" type="presParOf" srcId="{12813716-404C-423E-8143-53AE81ED0728}" destId="{79A0164B-C7DA-4F52-9358-D6AE067588A3}" srcOrd="1" destOrd="0" presId="urn:microsoft.com/office/officeart/2005/8/layout/hierarchy3"/>
    <dgm:cxn modelId="{7DCD5E32-DFF5-4CCB-9D64-3691D90EE7E0}" type="presParOf" srcId="{76F9EC6A-1C40-4824-BCFD-3AD8BC8C5185}" destId="{15618F43-0354-4DD2-9D0B-525952D38FC8}" srcOrd="1" destOrd="0" presId="urn:microsoft.com/office/officeart/2005/8/layout/hierarchy3"/>
    <dgm:cxn modelId="{7EAA0020-32CB-4301-9CE3-667756E6D42A}" type="presParOf" srcId="{15618F43-0354-4DD2-9D0B-525952D38FC8}" destId="{827029D1-8803-49D6-9ACB-74C5FE49EB4D}" srcOrd="0" destOrd="0" presId="urn:microsoft.com/office/officeart/2005/8/layout/hierarchy3"/>
    <dgm:cxn modelId="{380DE09A-C3BF-47F2-B3AB-B52C93A8C37F}" type="presParOf" srcId="{15618F43-0354-4DD2-9D0B-525952D38FC8}" destId="{2E635DE5-F939-4886-9CCC-5E53CAF207A9}" srcOrd="1" destOrd="0" presId="urn:microsoft.com/office/officeart/2005/8/layout/hierarchy3"/>
    <dgm:cxn modelId="{A1F1536E-6E52-4CCF-9656-6A0732E13CA2}" type="presParOf" srcId="{15618F43-0354-4DD2-9D0B-525952D38FC8}" destId="{E5436505-CB74-4EC8-81A6-45D97C728139}" srcOrd="2" destOrd="0" presId="urn:microsoft.com/office/officeart/2005/8/layout/hierarchy3"/>
    <dgm:cxn modelId="{86966B72-0DDE-44C6-8CFD-258DF0146132}" type="presParOf" srcId="{15618F43-0354-4DD2-9D0B-525952D38FC8}" destId="{7C631989-0369-47E4-A311-D2A828AABC06}"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BB8A5-5649-4D6C-81C1-C663CF4E24A8}">
      <dsp:nvSpPr>
        <dsp:cNvPr id="0" name=""/>
        <dsp:cNvSpPr/>
      </dsp:nvSpPr>
      <dsp:spPr>
        <a:xfrm>
          <a:off x="3105160" y="2718823"/>
          <a:ext cx="2296967" cy="2296967"/>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it-IT" sz="1050" kern="1200" dirty="0"/>
            <a:t>FINANZIAMENTO SEDE</a:t>
          </a:r>
        </a:p>
      </dsp:txBody>
      <dsp:txXfrm>
        <a:off x="3441543" y="3055206"/>
        <a:ext cx="1624201" cy="1624201"/>
      </dsp:txXfrm>
    </dsp:sp>
    <dsp:sp modelId="{84EF9223-7BF4-4EE4-B234-C6D690C53AAF}">
      <dsp:nvSpPr>
        <dsp:cNvPr id="0" name=""/>
        <dsp:cNvSpPr/>
      </dsp:nvSpPr>
      <dsp:spPr>
        <a:xfrm rot="11700000">
          <a:off x="1058289" y="2952731"/>
          <a:ext cx="2007354" cy="65463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81007D-5219-4E71-9706-F3C45E43B579}">
      <dsp:nvSpPr>
        <dsp:cNvPr id="0" name=""/>
        <dsp:cNvSpPr/>
      </dsp:nvSpPr>
      <dsp:spPr>
        <a:xfrm>
          <a:off x="1428" y="2147430"/>
          <a:ext cx="2182119" cy="1745695"/>
        </a:xfrm>
        <a:prstGeom prst="roundRect">
          <a:avLst>
            <a:gd name="adj" fmla="val 10000"/>
          </a:avLst>
        </a:prstGeom>
        <a:solidFill>
          <a:srgbClr val="C00000"/>
        </a:solidFill>
        <a:ln w="25400" cap="flat" cmpd="sng" algn="ctr">
          <a:solidFill>
            <a:schemeClr val="dk1"/>
          </a:solidFill>
          <a:prstDash val="solid"/>
        </a:ln>
        <a:effectLst/>
        <a:scene3d>
          <a:camera prst="orthographicFront">
            <a:rot lat="0" lon="0" rev="0"/>
          </a:camera>
          <a:lightRig rig="contrasting" dir="t">
            <a:rot lat="0" lon="0" rev="1200000"/>
          </a:lightRig>
        </a:scene3d>
      </dsp:spPr>
      <dsp:style>
        <a:lnRef idx="2">
          <a:schemeClr val="dk1"/>
        </a:lnRef>
        <a:fillRef idx="1">
          <a:schemeClr val="lt1"/>
        </a:fillRef>
        <a:effectRef idx="0">
          <a:schemeClr val="dk1"/>
        </a:effectRef>
        <a:fontRef idx="minor">
          <a:schemeClr val="dk1"/>
        </a:fontRef>
      </dsp:style>
      <dsp:txBody>
        <a:bodyPr spcFirstLastPara="0" vert="horz" wrap="square" lIns="30480" tIns="30480" rIns="30480" bIns="30480" numCol="1" spcCol="1270" anchor="ctr" anchorCtr="0">
          <a:noAutofit/>
          <a:scene3d>
            <a:camera prst="orthographicFront"/>
            <a:lightRig rig="glow" dir="tl">
              <a:rot lat="0" lon="0" rev="5400000"/>
            </a:lightRig>
          </a:scene3d>
          <a:sp3d extrusionH="57150" contourW="12700">
            <a:bevelT w="25400" h="25400"/>
            <a:contourClr>
              <a:schemeClr val="accent6">
                <a:shade val="73000"/>
              </a:schemeClr>
            </a:contourClr>
          </a:sp3d>
        </a:bodyPr>
        <a:lstStyle/>
        <a:p>
          <a:pPr marL="0" lvl="0" indent="0" algn="ctr" defTabSz="711200">
            <a:lnSpc>
              <a:spcPct val="90000"/>
            </a:lnSpc>
            <a:spcBef>
              <a:spcPct val="0"/>
            </a:spcBef>
            <a:spcAft>
              <a:spcPct val="35000"/>
            </a:spcAft>
            <a:buNone/>
          </a:pPr>
          <a:r>
            <a:rPr lang="it-IT" sz="1600" b="1" kern="1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RICONOSCIMENTO </a:t>
          </a:r>
        </a:p>
        <a:p>
          <a:pPr marL="0" lvl="0" indent="0" algn="ctr" defTabSz="711200">
            <a:lnSpc>
              <a:spcPct val="90000"/>
            </a:lnSpc>
            <a:spcBef>
              <a:spcPct val="0"/>
            </a:spcBef>
            <a:spcAft>
              <a:spcPct val="35000"/>
            </a:spcAft>
            <a:buNone/>
          </a:pPr>
          <a:r>
            <a:rPr lang="it-IT" sz="1600" b="1" kern="12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GIURIDICO</a:t>
          </a:r>
        </a:p>
      </dsp:txBody>
      <dsp:txXfrm>
        <a:off x="52558" y="2198560"/>
        <a:ext cx="2079859" cy="1643435"/>
      </dsp:txXfrm>
    </dsp:sp>
    <dsp:sp modelId="{237802DB-FBC2-4D08-A0C5-58DE4FDFF82F}">
      <dsp:nvSpPr>
        <dsp:cNvPr id="0" name=""/>
        <dsp:cNvSpPr/>
      </dsp:nvSpPr>
      <dsp:spPr>
        <a:xfrm rot="14700000">
          <a:off x="2291049" y="1483585"/>
          <a:ext cx="2007354" cy="65463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03F9FD-0706-40C2-AFD7-6E6AB5129AE9}">
      <dsp:nvSpPr>
        <dsp:cNvPr id="0" name=""/>
        <dsp:cNvSpPr/>
      </dsp:nvSpPr>
      <dsp:spPr>
        <a:xfrm>
          <a:off x="1779494" y="28414"/>
          <a:ext cx="2182119" cy="174569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it-IT" sz="1600" kern="1200"/>
            <a:t>RICONOSCIMENTO ATTIVITA</a:t>
          </a:r>
          <a:endParaRPr lang="it-IT" sz="1600" kern="1200" dirty="0"/>
        </a:p>
      </dsp:txBody>
      <dsp:txXfrm>
        <a:off x="1830624" y="79544"/>
        <a:ext cx="2079859" cy="1643435"/>
      </dsp:txXfrm>
    </dsp:sp>
    <dsp:sp modelId="{89C9F2E0-D49D-4813-9A5A-1CE0468F0D77}">
      <dsp:nvSpPr>
        <dsp:cNvPr id="0" name=""/>
        <dsp:cNvSpPr/>
      </dsp:nvSpPr>
      <dsp:spPr>
        <a:xfrm rot="17700000">
          <a:off x="4208883" y="1483585"/>
          <a:ext cx="2007354" cy="65463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73A86E1-6497-4670-A5FE-F78BED1A2B51}">
      <dsp:nvSpPr>
        <dsp:cNvPr id="0" name=""/>
        <dsp:cNvSpPr/>
      </dsp:nvSpPr>
      <dsp:spPr>
        <a:xfrm>
          <a:off x="4545673" y="28414"/>
          <a:ext cx="2182119" cy="174569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it-IT" sz="1050" kern="1200" dirty="0"/>
            <a:t>RICONOSCIMENTO PUNTO ORGANIZZATIVO</a:t>
          </a:r>
        </a:p>
      </dsp:txBody>
      <dsp:txXfrm>
        <a:off x="4596803" y="79544"/>
        <a:ext cx="2079859" cy="1643435"/>
      </dsp:txXfrm>
    </dsp:sp>
    <dsp:sp modelId="{FA12E789-B7B3-4453-B867-FBCE9A683C4C}">
      <dsp:nvSpPr>
        <dsp:cNvPr id="0" name=""/>
        <dsp:cNvSpPr/>
      </dsp:nvSpPr>
      <dsp:spPr>
        <a:xfrm rot="20700000">
          <a:off x="5441644" y="2952731"/>
          <a:ext cx="2007354" cy="654635"/>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6CA12D-EE3D-4E2C-9E07-4F278906E940}">
      <dsp:nvSpPr>
        <dsp:cNvPr id="0" name=""/>
        <dsp:cNvSpPr/>
      </dsp:nvSpPr>
      <dsp:spPr>
        <a:xfrm>
          <a:off x="6323739" y="2147430"/>
          <a:ext cx="2182119" cy="1745695"/>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66725">
            <a:lnSpc>
              <a:spcPct val="90000"/>
            </a:lnSpc>
            <a:spcBef>
              <a:spcPct val="0"/>
            </a:spcBef>
            <a:spcAft>
              <a:spcPct val="35000"/>
            </a:spcAft>
            <a:buNone/>
          </a:pPr>
          <a:r>
            <a:rPr lang="it-IT" sz="1050" b="1" kern="1200" dirty="0"/>
            <a:t>STANDARD QUALITATIVI  </a:t>
          </a:r>
        </a:p>
        <a:p>
          <a:pPr marL="0" lvl="0" indent="0" algn="ctr" defTabSz="466725">
            <a:lnSpc>
              <a:spcPct val="90000"/>
            </a:lnSpc>
            <a:spcBef>
              <a:spcPct val="0"/>
            </a:spcBef>
            <a:spcAft>
              <a:spcPct val="35000"/>
            </a:spcAft>
            <a:buNone/>
          </a:pPr>
          <a:r>
            <a:rPr lang="it-IT" sz="1000" b="1" kern="1200" dirty="0"/>
            <a:t>DECRETO DIRETTORIALE </a:t>
          </a:r>
        </a:p>
        <a:p>
          <a:pPr marL="0" lvl="0" indent="0" algn="ctr" defTabSz="466725">
            <a:lnSpc>
              <a:spcPct val="90000"/>
            </a:lnSpc>
            <a:spcBef>
              <a:spcPct val="0"/>
            </a:spcBef>
            <a:spcAft>
              <a:spcPct val="35000"/>
            </a:spcAft>
            <a:buNone/>
          </a:pPr>
          <a:r>
            <a:rPr lang="it-IT" sz="1000" b="1" kern="1200" dirty="0"/>
            <a:t>4 giugno 2015</a:t>
          </a:r>
          <a:endParaRPr lang="it-IT" sz="1000" kern="1200" dirty="0"/>
        </a:p>
      </dsp:txBody>
      <dsp:txXfrm>
        <a:off x="6374869" y="2198560"/>
        <a:ext cx="2079859" cy="16434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C9C85-C8A7-4440-99A0-FD59D4D77727}">
      <dsp:nvSpPr>
        <dsp:cNvPr id="0" name=""/>
        <dsp:cNvSpPr/>
      </dsp:nvSpPr>
      <dsp:spPr>
        <a:xfrm>
          <a:off x="0" y="3304161"/>
          <a:ext cx="8229600" cy="1084499"/>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it-IT" sz="2400" kern="1200" dirty="0"/>
            <a:t>ARCHIVIAZIONE</a:t>
          </a:r>
        </a:p>
      </dsp:txBody>
      <dsp:txXfrm>
        <a:off x="0" y="3304161"/>
        <a:ext cx="8229600" cy="1084499"/>
      </dsp:txXfrm>
    </dsp:sp>
    <dsp:sp modelId="{4DFC3B25-BD55-4885-B5F8-ADE50A9755B4}">
      <dsp:nvSpPr>
        <dsp:cNvPr id="0" name=""/>
        <dsp:cNvSpPr/>
      </dsp:nvSpPr>
      <dsp:spPr>
        <a:xfrm rot="10800000">
          <a:off x="0" y="1652468"/>
          <a:ext cx="8229600" cy="1667960"/>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it-IT" sz="2400" kern="1200" dirty="0"/>
            <a:t>FASCICOLI DELLE PRATICHE SVOLTE</a:t>
          </a:r>
        </a:p>
      </dsp:txBody>
      <dsp:txXfrm rot="10800000">
        <a:off x="0" y="1652468"/>
        <a:ext cx="8229600" cy="1083790"/>
      </dsp:txXfrm>
    </dsp:sp>
    <dsp:sp modelId="{BC2F92BB-C35D-401B-A0A2-BA905548C840}">
      <dsp:nvSpPr>
        <dsp:cNvPr id="0" name=""/>
        <dsp:cNvSpPr/>
      </dsp:nvSpPr>
      <dsp:spPr>
        <a:xfrm rot="10800000">
          <a:off x="0" y="775"/>
          <a:ext cx="8229600" cy="1667960"/>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it-IT" sz="2400" kern="1200" dirty="0"/>
            <a:t>REGISTRI DI APERTURA E CHIUSURA</a:t>
          </a:r>
        </a:p>
      </dsp:txBody>
      <dsp:txXfrm rot="10800000">
        <a:off x="0" y="775"/>
        <a:ext cx="8229600" cy="10837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99A8D-D58D-4884-9316-FAF01FCE8B71}">
      <dsp:nvSpPr>
        <dsp:cNvPr id="0" name=""/>
        <dsp:cNvSpPr/>
      </dsp:nvSpPr>
      <dsp:spPr>
        <a:xfrm>
          <a:off x="0" y="425070"/>
          <a:ext cx="82296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27CBD16-A421-4943-9744-945BFF6AE317}">
      <dsp:nvSpPr>
        <dsp:cNvPr id="0" name=""/>
        <dsp:cNvSpPr/>
      </dsp:nvSpPr>
      <dsp:spPr>
        <a:xfrm>
          <a:off x="411480" y="26550"/>
          <a:ext cx="5760720" cy="79704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it-IT" sz="2700" kern="1200" dirty="0"/>
            <a:t>REGISTRO APERTURA</a:t>
          </a:r>
        </a:p>
      </dsp:txBody>
      <dsp:txXfrm>
        <a:off x="450388" y="65458"/>
        <a:ext cx="5682904" cy="719224"/>
      </dsp:txXfrm>
    </dsp:sp>
    <dsp:sp modelId="{FBB7A549-5777-4273-BA09-60E3FAB00302}">
      <dsp:nvSpPr>
        <dsp:cNvPr id="0" name=""/>
        <dsp:cNvSpPr/>
      </dsp:nvSpPr>
      <dsp:spPr>
        <a:xfrm>
          <a:off x="0" y="1649790"/>
          <a:ext cx="8229600" cy="1488375"/>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38708" tIns="562356" rIns="638708" bIns="170688" numCol="1" spcCol="1270" anchor="t" anchorCtr="0">
          <a:noAutofit/>
        </a:bodyPr>
        <a:lstStyle/>
        <a:p>
          <a:pPr marL="228600" lvl="1" indent="-228600" algn="l" defTabSz="1066800">
            <a:lnSpc>
              <a:spcPct val="90000"/>
            </a:lnSpc>
            <a:spcBef>
              <a:spcPct val="0"/>
            </a:spcBef>
            <a:spcAft>
              <a:spcPct val="15000"/>
            </a:spcAft>
            <a:buChar char="•"/>
          </a:pPr>
          <a:r>
            <a:rPr lang="it-IT" sz="2400" kern="1200" dirty="0"/>
            <a:t>a punti</a:t>
          </a:r>
        </a:p>
        <a:p>
          <a:pPr marL="228600" lvl="1" indent="-228600" algn="l" defTabSz="1066800">
            <a:lnSpc>
              <a:spcPct val="90000"/>
            </a:lnSpc>
            <a:spcBef>
              <a:spcPct val="0"/>
            </a:spcBef>
            <a:spcAft>
              <a:spcPct val="15000"/>
            </a:spcAft>
            <a:buChar char="•"/>
          </a:pPr>
          <a:r>
            <a:rPr lang="it-IT" sz="2400" kern="1200" dirty="0"/>
            <a:t>a punti zero</a:t>
          </a:r>
        </a:p>
      </dsp:txBody>
      <dsp:txXfrm>
        <a:off x="0" y="1649790"/>
        <a:ext cx="8229600" cy="1488375"/>
      </dsp:txXfrm>
    </dsp:sp>
    <dsp:sp modelId="{49FCDBBC-8B64-4F96-A7CB-A0F0E9D4D0F0}">
      <dsp:nvSpPr>
        <dsp:cNvPr id="0" name=""/>
        <dsp:cNvSpPr/>
      </dsp:nvSpPr>
      <dsp:spPr>
        <a:xfrm>
          <a:off x="411480" y="1251270"/>
          <a:ext cx="5760720" cy="79704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00150">
            <a:lnSpc>
              <a:spcPct val="90000"/>
            </a:lnSpc>
            <a:spcBef>
              <a:spcPct val="0"/>
            </a:spcBef>
            <a:spcAft>
              <a:spcPct val="35000"/>
            </a:spcAft>
            <a:buNone/>
          </a:pPr>
          <a:r>
            <a:rPr lang="it-IT" sz="2700" kern="1200" dirty="0"/>
            <a:t>REGISTRI DI CHIUSURA</a:t>
          </a:r>
        </a:p>
      </dsp:txBody>
      <dsp:txXfrm>
        <a:off x="450388" y="1290178"/>
        <a:ext cx="5682904" cy="719224"/>
      </dsp:txXfrm>
    </dsp:sp>
    <dsp:sp modelId="{97228890-817F-42FD-AB19-538336B31941}">
      <dsp:nvSpPr>
        <dsp:cNvPr id="0" name=""/>
        <dsp:cNvSpPr/>
      </dsp:nvSpPr>
      <dsp:spPr>
        <a:xfrm>
          <a:off x="0" y="3682486"/>
          <a:ext cx="8229600" cy="680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D3A94EF-78E9-4EE3-9895-EA61CFB504C8}">
      <dsp:nvSpPr>
        <dsp:cNvPr id="0" name=""/>
        <dsp:cNvSpPr/>
      </dsp:nvSpPr>
      <dsp:spPr>
        <a:xfrm>
          <a:off x="411480" y="3283965"/>
          <a:ext cx="6686467" cy="79704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it-IT" sz="2400" kern="1200" dirty="0">
              <a:solidFill>
                <a:srgbClr val="FF0000"/>
              </a:solidFill>
            </a:rPr>
            <a:t>STAMPATI DAL PROGRAMMA MISIA</a:t>
          </a:r>
        </a:p>
      </dsp:txBody>
      <dsp:txXfrm>
        <a:off x="450388" y="3322873"/>
        <a:ext cx="6608651" cy="7192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DBC16-0B03-482D-887A-1438E71EC911}">
      <dsp:nvSpPr>
        <dsp:cNvPr id="0" name=""/>
        <dsp:cNvSpPr/>
      </dsp:nvSpPr>
      <dsp:spPr>
        <a:xfrm>
          <a:off x="25" y="0"/>
          <a:ext cx="7704830" cy="1855008"/>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b="1" kern="1200" dirty="0"/>
            <a:t>MANDATO DI PATROCINIO</a:t>
          </a:r>
        </a:p>
        <a:p>
          <a:pPr marL="0" lvl="0" indent="0" algn="ctr" defTabSz="800100">
            <a:lnSpc>
              <a:spcPct val="90000"/>
            </a:lnSpc>
            <a:spcBef>
              <a:spcPct val="0"/>
            </a:spcBef>
            <a:spcAft>
              <a:spcPct val="35000"/>
            </a:spcAft>
            <a:buNone/>
          </a:pPr>
          <a:r>
            <a:rPr lang="it-IT" sz="1800" b="1" kern="1200" dirty="0"/>
            <a:t>dettagliatamente compilato)</a:t>
          </a:r>
          <a:endParaRPr lang="it-IT" sz="6600" kern="1200" dirty="0"/>
        </a:p>
      </dsp:txBody>
      <dsp:txXfrm>
        <a:off x="54356" y="54331"/>
        <a:ext cx="7596168" cy="1746346"/>
      </dsp:txXfrm>
    </dsp:sp>
    <dsp:sp modelId="{DA54F572-C953-415A-BD12-5A9C9A452C6F}">
      <dsp:nvSpPr>
        <dsp:cNvPr id="0" name=""/>
        <dsp:cNvSpPr/>
      </dsp:nvSpPr>
      <dsp:spPr>
        <a:xfrm>
          <a:off x="1245" y="2062529"/>
          <a:ext cx="1811468" cy="189706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kern="1200"/>
            <a:t>DOCUMENTO DI RICONOSCIMENTO</a:t>
          </a:r>
          <a:endParaRPr lang="it-IT" sz="1200" kern="1200" dirty="0"/>
        </a:p>
      </dsp:txBody>
      <dsp:txXfrm>
        <a:off x="54301" y="2115585"/>
        <a:ext cx="1705356" cy="1790954"/>
      </dsp:txXfrm>
    </dsp:sp>
    <dsp:sp modelId="{77D9B151-5772-4F4B-811F-CE41857073D1}">
      <dsp:nvSpPr>
        <dsp:cNvPr id="0" name=""/>
        <dsp:cNvSpPr/>
      </dsp:nvSpPr>
      <dsp:spPr>
        <a:xfrm>
          <a:off x="1964877" y="2062529"/>
          <a:ext cx="1811468" cy="189706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t>ATTESTATO E/O RICEVUTA DI  PRESENTAZIONE (numero protocollo ente);</a:t>
          </a:r>
          <a:endParaRPr lang="it-IT" sz="1200" kern="1200" dirty="0"/>
        </a:p>
      </dsp:txBody>
      <dsp:txXfrm>
        <a:off x="2017933" y="2115585"/>
        <a:ext cx="1705356" cy="1790954"/>
      </dsp:txXfrm>
    </dsp:sp>
    <dsp:sp modelId="{6549779E-6EF4-4EEF-9E57-538D71276038}">
      <dsp:nvSpPr>
        <dsp:cNvPr id="0" name=""/>
        <dsp:cNvSpPr/>
      </dsp:nvSpPr>
      <dsp:spPr>
        <a:xfrm>
          <a:off x="3914778" y="2063373"/>
          <a:ext cx="1811468" cy="189706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kern="1200"/>
            <a:t>DOCUMENTAZIONE PRODOTTA DURANTE L’ITER  PROCEDURALE</a:t>
          </a:r>
          <a:endParaRPr lang="it-IT" sz="1200" kern="1200" dirty="0"/>
        </a:p>
      </dsp:txBody>
      <dsp:txXfrm>
        <a:off x="3967834" y="2116429"/>
        <a:ext cx="1705356" cy="1790954"/>
      </dsp:txXfrm>
    </dsp:sp>
    <dsp:sp modelId="{6EB3F05A-22DA-4AF1-8E46-B55830A24C83}">
      <dsp:nvSpPr>
        <dsp:cNvPr id="0" name=""/>
        <dsp:cNvSpPr/>
      </dsp:nvSpPr>
      <dsp:spPr>
        <a:xfrm>
          <a:off x="5882323" y="2061865"/>
          <a:ext cx="1811468" cy="1897066"/>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b="1" u="none" kern="1200"/>
            <a:t>COMUNICAZIONE  LIQUIDAZIONE </a:t>
          </a:r>
        </a:p>
        <a:p>
          <a:pPr marL="0" lvl="0" indent="0" algn="l" defTabSz="533400">
            <a:lnSpc>
              <a:spcPct val="90000"/>
            </a:lnSpc>
            <a:spcBef>
              <a:spcPct val="0"/>
            </a:spcBef>
            <a:spcAft>
              <a:spcPct val="35000"/>
            </a:spcAft>
            <a:buNone/>
          </a:pPr>
          <a:r>
            <a:rPr lang="it-IT" sz="1400" b="1" kern="1200"/>
            <a:t>( es. :TE08)</a:t>
          </a:r>
          <a:endParaRPr lang="it-IT" sz="1400" kern="1200" dirty="0"/>
        </a:p>
      </dsp:txBody>
      <dsp:txXfrm>
        <a:off x="5935379" y="2114921"/>
        <a:ext cx="1705356" cy="179095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04D8A-E99F-42B4-A9EA-0E8DF55AD68C}">
      <dsp:nvSpPr>
        <dsp:cNvPr id="0" name=""/>
        <dsp:cNvSpPr/>
      </dsp:nvSpPr>
      <dsp:spPr>
        <a:xfrm>
          <a:off x="6222514" y="2326727"/>
          <a:ext cx="633681" cy="301574"/>
        </a:xfrm>
        <a:custGeom>
          <a:avLst/>
          <a:gdLst/>
          <a:ahLst/>
          <a:cxnLst/>
          <a:rect l="0" t="0" r="0" b="0"/>
          <a:pathLst>
            <a:path>
              <a:moveTo>
                <a:pt x="0" y="0"/>
              </a:moveTo>
              <a:lnTo>
                <a:pt x="0" y="205514"/>
              </a:lnTo>
              <a:lnTo>
                <a:pt x="633681" y="205514"/>
              </a:lnTo>
              <a:lnTo>
                <a:pt x="633681" y="30157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0F8272-53A2-459A-858B-AB9FBB8F012A}">
      <dsp:nvSpPr>
        <dsp:cNvPr id="0" name=""/>
        <dsp:cNvSpPr/>
      </dsp:nvSpPr>
      <dsp:spPr>
        <a:xfrm>
          <a:off x="5588833" y="2326727"/>
          <a:ext cx="633681" cy="301574"/>
        </a:xfrm>
        <a:custGeom>
          <a:avLst/>
          <a:gdLst/>
          <a:ahLst/>
          <a:cxnLst/>
          <a:rect l="0" t="0" r="0" b="0"/>
          <a:pathLst>
            <a:path>
              <a:moveTo>
                <a:pt x="633681" y="0"/>
              </a:moveTo>
              <a:lnTo>
                <a:pt x="633681" y="205514"/>
              </a:lnTo>
              <a:lnTo>
                <a:pt x="0" y="205514"/>
              </a:lnTo>
              <a:lnTo>
                <a:pt x="0" y="30157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C52E2BA-6F9C-4B2E-81AA-F56D30409C6C}">
      <dsp:nvSpPr>
        <dsp:cNvPr id="0" name=""/>
        <dsp:cNvSpPr/>
      </dsp:nvSpPr>
      <dsp:spPr>
        <a:xfrm>
          <a:off x="6176794" y="1366699"/>
          <a:ext cx="91440" cy="301574"/>
        </a:xfrm>
        <a:custGeom>
          <a:avLst/>
          <a:gdLst/>
          <a:ahLst/>
          <a:cxnLst/>
          <a:rect l="0" t="0" r="0" b="0"/>
          <a:pathLst>
            <a:path>
              <a:moveTo>
                <a:pt x="45720" y="0"/>
              </a:moveTo>
              <a:lnTo>
                <a:pt x="45720" y="30157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C0A778-83EA-4EB8-9377-A822CEBCBC52}">
      <dsp:nvSpPr>
        <dsp:cNvPr id="0" name=""/>
        <dsp:cNvSpPr/>
      </dsp:nvSpPr>
      <dsp:spPr>
        <a:xfrm>
          <a:off x="3687788" y="2326727"/>
          <a:ext cx="633681" cy="301574"/>
        </a:xfrm>
        <a:custGeom>
          <a:avLst/>
          <a:gdLst/>
          <a:ahLst/>
          <a:cxnLst/>
          <a:rect l="0" t="0" r="0" b="0"/>
          <a:pathLst>
            <a:path>
              <a:moveTo>
                <a:pt x="0" y="0"/>
              </a:moveTo>
              <a:lnTo>
                <a:pt x="0" y="205514"/>
              </a:lnTo>
              <a:lnTo>
                <a:pt x="633681" y="205514"/>
              </a:lnTo>
              <a:lnTo>
                <a:pt x="633681" y="30157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F1BF286-8BC5-4081-8F2E-DFC961A0F1F3}">
      <dsp:nvSpPr>
        <dsp:cNvPr id="0" name=""/>
        <dsp:cNvSpPr/>
      </dsp:nvSpPr>
      <dsp:spPr>
        <a:xfrm>
          <a:off x="3054107" y="2326727"/>
          <a:ext cx="633681" cy="301574"/>
        </a:xfrm>
        <a:custGeom>
          <a:avLst/>
          <a:gdLst/>
          <a:ahLst/>
          <a:cxnLst/>
          <a:rect l="0" t="0" r="0" b="0"/>
          <a:pathLst>
            <a:path>
              <a:moveTo>
                <a:pt x="633681" y="0"/>
              </a:moveTo>
              <a:lnTo>
                <a:pt x="633681" y="205514"/>
              </a:lnTo>
              <a:lnTo>
                <a:pt x="0" y="205514"/>
              </a:lnTo>
              <a:lnTo>
                <a:pt x="0" y="30157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A822184-F954-4068-9A0E-F13C54619391}">
      <dsp:nvSpPr>
        <dsp:cNvPr id="0" name=""/>
        <dsp:cNvSpPr/>
      </dsp:nvSpPr>
      <dsp:spPr>
        <a:xfrm>
          <a:off x="3642068" y="1366699"/>
          <a:ext cx="91440" cy="301574"/>
        </a:xfrm>
        <a:custGeom>
          <a:avLst/>
          <a:gdLst/>
          <a:ahLst/>
          <a:cxnLst/>
          <a:rect l="0" t="0" r="0" b="0"/>
          <a:pathLst>
            <a:path>
              <a:moveTo>
                <a:pt x="45720" y="0"/>
              </a:moveTo>
              <a:lnTo>
                <a:pt x="45720" y="30157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A07ADC2-93AF-4134-B300-917B22F83A9F}">
      <dsp:nvSpPr>
        <dsp:cNvPr id="0" name=""/>
        <dsp:cNvSpPr/>
      </dsp:nvSpPr>
      <dsp:spPr>
        <a:xfrm>
          <a:off x="1153062" y="2326727"/>
          <a:ext cx="633681" cy="301574"/>
        </a:xfrm>
        <a:custGeom>
          <a:avLst/>
          <a:gdLst/>
          <a:ahLst/>
          <a:cxnLst/>
          <a:rect l="0" t="0" r="0" b="0"/>
          <a:pathLst>
            <a:path>
              <a:moveTo>
                <a:pt x="0" y="0"/>
              </a:moveTo>
              <a:lnTo>
                <a:pt x="0" y="205514"/>
              </a:lnTo>
              <a:lnTo>
                <a:pt x="633681" y="205514"/>
              </a:lnTo>
              <a:lnTo>
                <a:pt x="633681" y="30157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FB3262-99FA-46FB-BBC8-10278235A61B}">
      <dsp:nvSpPr>
        <dsp:cNvPr id="0" name=""/>
        <dsp:cNvSpPr/>
      </dsp:nvSpPr>
      <dsp:spPr>
        <a:xfrm>
          <a:off x="519381" y="2326727"/>
          <a:ext cx="633681" cy="301574"/>
        </a:xfrm>
        <a:custGeom>
          <a:avLst/>
          <a:gdLst/>
          <a:ahLst/>
          <a:cxnLst/>
          <a:rect l="0" t="0" r="0" b="0"/>
          <a:pathLst>
            <a:path>
              <a:moveTo>
                <a:pt x="633681" y="0"/>
              </a:moveTo>
              <a:lnTo>
                <a:pt x="633681" y="205514"/>
              </a:lnTo>
              <a:lnTo>
                <a:pt x="0" y="205514"/>
              </a:lnTo>
              <a:lnTo>
                <a:pt x="0" y="301574"/>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D8196D8-E1F9-454B-8763-8921FEB70063}">
      <dsp:nvSpPr>
        <dsp:cNvPr id="0" name=""/>
        <dsp:cNvSpPr/>
      </dsp:nvSpPr>
      <dsp:spPr>
        <a:xfrm>
          <a:off x="1107342" y="1366699"/>
          <a:ext cx="91440" cy="301574"/>
        </a:xfrm>
        <a:custGeom>
          <a:avLst/>
          <a:gdLst/>
          <a:ahLst/>
          <a:cxnLst/>
          <a:rect l="0" t="0" r="0" b="0"/>
          <a:pathLst>
            <a:path>
              <a:moveTo>
                <a:pt x="45720" y="0"/>
              </a:moveTo>
              <a:lnTo>
                <a:pt x="45720" y="301574"/>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D1426EF-46AB-4026-844F-0E1B269D13DA}">
      <dsp:nvSpPr>
        <dsp:cNvPr id="0" name=""/>
        <dsp:cNvSpPr/>
      </dsp:nvSpPr>
      <dsp:spPr>
        <a:xfrm>
          <a:off x="634595" y="708247"/>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CEFA67E-3174-46C3-B18B-E5997721ED87}">
      <dsp:nvSpPr>
        <dsp:cNvPr id="0" name=""/>
        <dsp:cNvSpPr/>
      </dsp:nvSpPr>
      <dsp:spPr>
        <a:xfrm>
          <a:off x="749810" y="817701"/>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PRATICHE APERTE</a:t>
          </a:r>
        </a:p>
        <a:p>
          <a:pPr marL="0" lvl="0" indent="0" algn="ctr" defTabSz="488950">
            <a:lnSpc>
              <a:spcPct val="90000"/>
            </a:lnSpc>
            <a:spcBef>
              <a:spcPct val="0"/>
            </a:spcBef>
            <a:spcAft>
              <a:spcPct val="35000"/>
            </a:spcAft>
            <a:buNone/>
          </a:pPr>
          <a:endParaRPr lang="it-IT" sz="1100" kern="1200" dirty="0"/>
        </a:p>
      </dsp:txBody>
      <dsp:txXfrm>
        <a:off x="769095" y="836986"/>
        <a:ext cx="998363" cy="619882"/>
      </dsp:txXfrm>
    </dsp:sp>
    <dsp:sp modelId="{DD87C781-2EF7-455A-BFE7-63E97756ECFF}">
      <dsp:nvSpPr>
        <dsp:cNvPr id="0" name=""/>
        <dsp:cNvSpPr/>
      </dsp:nvSpPr>
      <dsp:spPr>
        <a:xfrm>
          <a:off x="634595" y="1668274"/>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FD97205-ED5A-46B9-B8D0-AB49CFFD5107}">
      <dsp:nvSpPr>
        <dsp:cNvPr id="0" name=""/>
        <dsp:cNvSpPr/>
      </dsp:nvSpPr>
      <dsp:spPr>
        <a:xfrm>
          <a:off x="749810" y="1777728"/>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anno</a:t>
          </a:r>
        </a:p>
      </dsp:txBody>
      <dsp:txXfrm>
        <a:off x="769095" y="1797013"/>
        <a:ext cx="998363" cy="619882"/>
      </dsp:txXfrm>
    </dsp:sp>
    <dsp:sp modelId="{C96FB259-A224-4116-9EA2-4E2285770F7E}">
      <dsp:nvSpPr>
        <dsp:cNvPr id="0" name=""/>
        <dsp:cNvSpPr/>
      </dsp:nvSpPr>
      <dsp:spPr>
        <a:xfrm>
          <a:off x="914" y="2628302"/>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2F70DFE-053B-481F-8AD4-8ABF6977D286}">
      <dsp:nvSpPr>
        <dsp:cNvPr id="0" name=""/>
        <dsp:cNvSpPr/>
      </dsp:nvSpPr>
      <dsp:spPr>
        <a:xfrm>
          <a:off x="116129" y="2737756"/>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numero (codice pratica)</a:t>
          </a:r>
        </a:p>
      </dsp:txBody>
      <dsp:txXfrm>
        <a:off x="135414" y="2757041"/>
        <a:ext cx="998363" cy="619882"/>
      </dsp:txXfrm>
    </dsp:sp>
    <dsp:sp modelId="{EBF09284-C904-455D-84BE-4C3771E86ADF}">
      <dsp:nvSpPr>
        <dsp:cNvPr id="0" name=""/>
        <dsp:cNvSpPr/>
      </dsp:nvSpPr>
      <dsp:spPr>
        <a:xfrm>
          <a:off x="1268277" y="2628302"/>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211286C-22ED-437F-9E98-9152B872EDCC}">
      <dsp:nvSpPr>
        <dsp:cNvPr id="0" name=""/>
        <dsp:cNvSpPr/>
      </dsp:nvSpPr>
      <dsp:spPr>
        <a:xfrm>
          <a:off x="1383492" y="2737756"/>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alfabetico</a:t>
          </a:r>
        </a:p>
      </dsp:txBody>
      <dsp:txXfrm>
        <a:off x="1402777" y="2757041"/>
        <a:ext cx="998363" cy="619882"/>
      </dsp:txXfrm>
    </dsp:sp>
    <dsp:sp modelId="{734169B1-A1FB-452E-9498-714B8827B6F9}">
      <dsp:nvSpPr>
        <dsp:cNvPr id="0" name=""/>
        <dsp:cNvSpPr/>
      </dsp:nvSpPr>
      <dsp:spPr>
        <a:xfrm>
          <a:off x="3169321" y="708247"/>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36A06A9-D2D7-4C09-B9C2-458A45ADF18D}">
      <dsp:nvSpPr>
        <dsp:cNvPr id="0" name=""/>
        <dsp:cNvSpPr/>
      </dsp:nvSpPr>
      <dsp:spPr>
        <a:xfrm>
          <a:off x="3284536" y="817701"/>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PRATICHE CHIUSE POSITIVE</a:t>
          </a:r>
        </a:p>
      </dsp:txBody>
      <dsp:txXfrm>
        <a:off x="3303821" y="836986"/>
        <a:ext cx="998363" cy="619882"/>
      </dsp:txXfrm>
    </dsp:sp>
    <dsp:sp modelId="{F875114B-4FC8-41F1-A45E-C94720EF9B90}">
      <dsp:nvSpPr>
        <dsp:cNvPr id="0" name=""/>
        <dsp:cNvSpPr/>
      </dsp:nvSpPr>
      <dsp:spPr>
        <a:xfrm>
          <a:off x="3169321" y="1668274"/>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A42A44B-7B0E-4587-87D7-FF90EC5EEF0C}">
      <dsp:nvSpPr>
        <dsp:cNvPr id="0" name=""/>
        <dsp:cNvSpPr/>
      </dsp:nvSpPr>
      <dsp:spPr>
        <a:xfrm>
          <a:off x="3284536" y="1777728"/>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ORDINE ALFABETICO</a:t>
          </a:r>
        </a:p>
      </dsp:txBody>
      <dsp:txXfrm>
        <a:off x="3303821" y="1797013"/>
        <a:ext cx="998363" cy="619882"/>
      </dsp:txXfrm>
    </dsp:sp>
    <dsp:sp modelId="{FC31389D-8106-4D89-A81C-15BA539BD02F}">
      <dsp:nvSpPr>
        <dsp:cNvPr id="0" name=""/>
        <dsp:cNvSpPr/>
      </dsp:nvSpPr>
      <dsp:spPr>
        <a:xfrm>
          <a:off x="2535640" y="2628302"/>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BD61FE8-5DF4-417E-B74B-7AC0ADF27A3F}">
      <dsp:nvSpPr>
        <dsp:cNvPr id="0" name=""/>
        <dsp:cNvSpPr/>
      </dsp:nvSpPr>
      <dsp:spPr>
        <a:xfrm>
          <a:off x="2650855" y="2737756"/>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 punti</a:t>
          </a:r>
        </a:p>
      </dsp:txBody>
      <dsp:txXfrm>
        <a:off x="2670140" y="2757041"/>
        <a:ext cx="998363" cy="619882"/>
      </dsp:txXfrm>
    </dsp:sp>
    <dsp:sp modelId="{4091BD8B-A19A-4BD7-BFA6-26AE10CB0FA0}">
      <dsp:nvSpPr>
        <dsp:cNvPr id="0" name=""/>
        <dsp:cNvSpPr/>
      </dsp:nvSpPr>
      <dsp:spPr>
        <a:xfrm>
          <a:off x="3803003" y="2628302"/>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2EDC1D3-81C5-497F-867B-BC4C121C3828}">
      <dsp:nvSpPr>
        <dsp:cNvPr id="0" name=""/>
        <dsp:cNvSpPr/>
      </dsp:nvSpPr>
      <dsp:spPr>
        <a:xfrm>
          <a:off x="3918218" y="2737756"/>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 punti zero </a:t>
          </a:r>
        </a:p>
      </dsp:txBody>
      <dsp:txXfrm>
        <a:off x="3937503" y="2757041"/>
        <a:ext cx="998363" cy="619882"/>
      </dsp:txXfrm>
    </dsp:sp>
    <dsp:sp modelId="{DF7884EF-3A40-4FA8-B3C9-BE8B961C1BE8}">
      <dsp:nvSpPr>
        <dsp:cNvPr id="0" name=""/>
        <dsp:cNvSpPr/>
      </dsp:nvSpPr>
      <dsp:spPr>
        <a:xfrm>
          <a:off x="5704047" y="708247"/>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F180974-4AE3-4A79-824B-A6EEB3413214}">
      <dsp:nvSpPr>
        <dsp:cNvPr id="0" name=""/>
        <dsp:cNvSpPr/>
      </dsp:nvSpPr>
      <dsp:spPr>
        <a:xfrm>
          <a:off x="5819262" y="817701"/>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PRATICHE CHIUSE NEGATIVE</a:t>
          </a:r>
        </a:p>
      </dsp:txBody>
      <dsp:txXfrm>
        <a:off x="5838547" y="836986"/>
        <a:ext cx="998363" cy="619882"/>
      </dsp:txXfrm>
    </dsp:sp>
    <dsp:sp modelId="{1871F961-EE2F-42D9-AF97-71E77336BA79}">
      <dsp:nvSpPr>
        <dsp:cNvPr id="0" name=""/>
        <dsp:cNvSpPr/>
      </dsp:nvSpPr>
      <dsp:spPr>
        <a:xfrm>
          <a:off x="5704047" y="1668274"/>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F10D77B-6EC7-42A6-987C-4882A72045A6}">
      <dsp:nvSpPr>
        <dsp:cNvPr id="0" name=""/>
        <dsp:cNvSpPr/>
      </dsp:nvSpPr>
      <dsp:spPr>
        <a:xfrm>
          <a:off x="5819262" y="1777728"/>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Anno</a:t>
          </a:r>
        </a:p>
      </dsp:txBody>
      <dsp:txXfrm>
        <a:off x="5838547" y="1797013"/>
        <a:ext cx="998363" cy="619882"/>
      </dsp:txXfrm>
    </dsp:sp>
    <dsp:sp modelId="{EF38896F-5E3A-4D57-A019-20A029BB663A}">
      <dsp:nvSpPr>
        <dsp:cNvPr id="0" name=""/>
        <dsp:cNvSpPr/>
      </dsp:nvSpPr>
      <dsp:spPr>
        <a:xfrm>
          <a:off x="5070366" y="2628302"/>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F17214C-FD1C-4512-B39A-63A03A4F6712}">
      <dsp:nvSpPr>
        <dsp:cNvPr id="0" name=""/>
        <dsp:cNvSpPr/>
      </dsp:nvSpPr>
      <dsp:spPr>
        <a:xfrm>
          <a:off x="5185581" y="2737756"/>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alfabetico</a:t>
          </a:r>
        </a:p>
      </dsp:txBody>
      <dsp:txXfrm>
        <a:off x="5204866" y="2757041"/>
        <a:ext cx="998363" cy="619882"/>
      </dsp:txXfrm>
    </dsp:sp>
    <dsp:sp modelId="{823BC001-547B-4349-ABF6-C1A7651CD5B6}">
      <dsp:nvSpPr>
        <dsp:cNvPr id="0" name=""/>
        <dsp:cNvSpPr/>
      </dsp:nvSpPr>
      <dsp:spPr>
        <a:xfrm>
          <a:off x="6337729" y="2628302"/>
          <a:ext cx="1036933" cy="658452"/>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7AD7302-B6FC-4D96-9FCC-2234F857D6F2}">
      <dsp:nvSpPr>
        <dsp:cNvPr id="0" name=""/>
        <dsp:cNvSpPr/>
      </dsp:nvSpPr>
      <dsp:spPr>
        <a:xfrm>
          <a:off x="6452944" y="2737756"/>
          <a:ext cx="1036933" cy="6584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dirty="0"/>
            <a:t>numero (codice pratica)</a:t>
          </a:r>
        </a:p>
      </dsp:txBody>
      <dsp:txXfrm>
        <a:off x="6472229" y="2757041"/>
        <a:ext cx="998363" cy="6198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D7E1A-C26F-49CF-99F9-6F668F1A5057}">
      <dsp:nvSpPr>
        <dsp:cNvPr id="0" name=""/>
        <dsp:cNvSpPr/>
      </dsp:nvSpPr>
      <dsp:spPr>
        <a:xfrm rot="565362">
          <a:off x="2816520" y="2568824"/>
          <a:ext cx="878692" cy="64687"/>
        </a:xfrm>
        <a:custGeom>
          <a:avLst/>
          <a:gdLst/>
          <a:ahLst/>
          <a:cxnLst/>
          <a:rect l="0" t="0" r="0" b="0"/>
          <a:pathLst>
            <a:path>
              <a:moveTo>
                <a:pt x="0" y="32343"/>
              </a:moveTo>
              <a:lnTo>
                <a:pt x="878692" y="3234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9971841-EF4B-4505-95F4-A548B3DD99A6}">
      <dsp:nvSpPr>
        <dsp:cNvPr id="0" name=""/>
        <dsp:cNvSpPr/>
      </dsp:nvSpPr>
      <dsp:spPr>
        <a:xfrm rot="19885609">
          <a:off x="2761065" y="1520317"/>
          <a:ext cx="1007987" cy="64687"/>
        </a:xfrm>
        <a:custGeom>
          <a:avLst/>
          <a:gdLst/>
          <a:ahLst/>
          <a:cxnLst/>
          <a:rect l="0" t="0" r="0" b="0"/>
          <a:pathLst>
            <a:path>
              <a:moveTo>
                <a:pt x="0" y="32343"/>
              </a:moveTo>
              <a:lnTo>
                <a:pt x="1007987" y="32343"/>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FCBF296-8A57-4CFC-91DE-65A68EB6EA92}">
      <dsp:nvSpPr>
        <dsp:cNvPr id="0" name=""/>
        <dsp:cNvSpPr/>
      </dsp:nvSpPr>
      <dsp:spPr>
        <a:xfrm>
          <a:off x="76398" y="418937"/>
          <a:ext cx="3379194" cy="3533606"/>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EE6B46B-AD06-4938-A5DF-DFED2B9F57E6}">
      <dsp:nvSpPr>
        <dsp:cNvPr id="0" name=""/>
        <dsp:cNvSpPr/>
      </dsp:nvSpPr>
      <dsp:spPr>
        <a:xfrm>
          <a:off x="3599608" y="0"/>
          <a:ext cx="1774507" cy="1774507"/>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&lt;5%</a:t>
          </a:r>
        </a:p>
      </dsp:txBody>
      <dsp:txXfrm>
        <a:off x="3859479" y="259871"/>
        <a:ext cx="1254765" cy="1254765"/>
      </dsp:txXfrm>
    </dsp:sp>
    <dsp:sp modelId="{E412D00E-13E0-4D7F-9067-23C2B8ABAF1E}">
      <dsp:nvSpPr>
        <dsp:cNvPr id="0" name=""/>
        <dsp:cNvSpPr/>
      </dsp:nvSpPr>
      <dsp:spPr>
        <a:xfrm>
          <a:off x="5551566" y="0"/>
          <a:ext cx="2661761" cy="177450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ctr" defTabSz="889000">
            <a:lnSpc>
              <a:spcPct val="90000"/>
            </a:lnSpc>
            <a:spcBef>
              <a:spcPct val="0"/>
            </a:spcBef>
            <a:spcAft>
              <a:spcPct val="15000"/>
            </a:spcAft>
            <a:buChar char="•"/>
          </a:pPr>
          <a:r>
            <a:rPr lang="it-IT" sz="2000" b="1" kern="1200" dirty="0"/>
            <a:t>Scostamento confermato (</a:t>
          </a:r>
          <a:r>
            <a:rPr lang="it-IT" sz="1800" b="1" kern="1200" dirty="0"/>
            <a:t>punti accertati confermati)</a:t>
          </a:r>
        </a:p>
      </dsp:txBody>
      <dsp:txXfrm>
        <a:off x="5551566" y="0"/>
        <a:ext cx="2661761" cy="1774507"/>
      </dsp:txXfrm>
    </dsp:sp>
    <dsp:sp modelId="{068902E5-857F-4B5C-A594-984BD3DB93B6}">
      <dsp:nvSpPr>
        <dsp:cNvPr id="0" name=""/>
        <dsp:cNvSpPr/>
      </dsp:nvSpPr>
      <dsp:spPr>
        <a:xfrm>
          <a:off x="3677314" y="1931101"/>
          <a:ext cx="1774507" cy="1774507"/>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&gt;5%</a:t>
          </a:r>
        </a:p>
      </dsp:txBody>
      <dsp:txXfrm>
        <a:off x="3937185" y="2190972"/>
        <a:ext cx="1254765" cy="1254765"/>
      </dsp:txXfrm>
    </dsp:sp>
    <dsp:sp modelId="{5981F912-E981-4E05-8792-78BDCC240A67}">
      <dsp:nvSpPr>
        <dsp:cNvPr id="0" name=""/>
        <dsp:cNvSpPr/>
      </dsp:nvSpPr>
      <dsp:spPr>
        <a:xfrm>
          <a:off x="5629272" y="1931101"/>
          <a:ext cx="2661761" cy="177450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ctr" defTabSz="889000">
            <a:lnSpc>
              <a:spcPct val="90000"/>
            </a:lnSpc>
            <a:spcBef>
              <a:spcPct val="0"/>
            </a:spcBef>
            <a:spcAft>
              <a:spcPct val="15000"/>
            </a:spcAft>
            <a:buChar char="•"/>
          </a:pPr>
          <a:r>
            <a:rPr lang="it-IT" sz="2000" b="1" kern="1200" dirty="0"/>
            <a:t>scostamento  raddoppiato (</a:t>
          </a:r>
          <a:r>
            <a:rPr lang="it-IT" sz="1800" b="1" kern="1200" dirty="0"/>
            <a:t>punti decurtati aumentati del 50%)</a:t>
          </a:r>
        </a:p>
      </dsp:txBody>
      <dsp:txXfrm>
        <a:off x="5629272" y="1931101"/>
        <a:ext cx="2661761" cy="17745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825A7-7361-4AEC-BA70-F112DFC46FD6}">
      <dsp:nvSpPr>
        <dsp:cNvPr id="0" name=""/>
        <dsp:cNvSpPr/>
      </dsp:nvSpPr>
      <dsp:spPr>
        <a:xfrm>
          <a:off x="4773" y="410015"/>
          <a:ext cx="2117675" cy="105883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it-IT" sz="2300" kern="1200" dirty="0"/>
            <a:t>SEDE PROVINCIALE</a:t>
          </a:r>
        </a:p>
      </dsp:txBody>
      <dsp:txXfrm>
        <a:off x="35785" y="441027"/>
        <a:ext cx="2055651" cy="996813"/>
      </dsp:txXfrm>
    </dsp:sp>
    <dsp:sp modelId="{CE1038A7-D5C9-4CAE-8ADB-C99C9777F501}">
      <dsp:nvSpPr>
        <dsp:cNvPr id="0" name=""/>
        <dsp:cNvSpPr/>
      </dsp:nvSpPr>
      <dsp:spPr>
        <a:xfrm>
          <a:off x="216540" y="1468852"/>
          <a:ext cx="211767" cy="794128"/>
        </a:xfrm>
        <a:custGeom>
          <a:avLst/>
          <a:gdLst/>
          <a:ahLst/>
          <a:cxnLst/>
          <a:rect l="0" t="0" r="0" b="0"/>
          <a:pathLst>
            <a:path>
              <a:moveTo>
                <a:pt x="0" y="0"/>
              </a:moveTo>
              <a:lnTo>
                <a:pt x="0" y="794128"/>
              </a:lnTo>
              <a:lnTo>
                <a:pt x="211767" y="79412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338393E-7CEB-468E-AFD2-8691B1138257}">
      <dsp:nvSpPr>
        <dsp:cNvPr id="0" name=""/>
        <dsp:cNvSpPr/>
      </dsp:nvSpPr>
      <dsp:spPr>
        <a:xfrm>
          <a:off x="428308" y="1733562"/>
          <a:ext cx="1694140" cy="105883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it-IT" sz="1700" kern="1200" dirty="0"/>
            <a:t>500 PUNTI</a:t>
          </a:r>
        </a:p>
      </dsp:txBody>
      <dsp:txXfrm>
        <a:off x="459320" y="1764574"/>
        <a:ext cx="1632116" cy="996813"/>
      </dsp:txXfrm>
    </dsp:sp>
    <dsp:sp modelId="{6ADBAC01-E957-42B5-B19E-9ED637F56A44}">
      <dsp:nvSpPr>
        <dsp:cNvPr id="0" name=""/>
        <dsp:cNvSpPr/>
      </dsp:nvSpPr>
      <dsp:spPr>
        <a:xfrm>
          <a:off x="216540" y="1468852"/>
          <a:ext cx="211767" cy="2117675"/>
        </a:xfrm>
        <a:custGeom>
          <a:avLst/>
          <a:gdLst/>
          <a:ahLst/>
          <a:cxnLst/>
          <a:rect l="0" t="0" r="0" b="0"/>
          <a:pathLst>
            <a:path>
              <a:moveTo>
                <a:pt x="0" y="0"/>
              </a:moveTo>
              <a:lnTo>
                <a:pt x="0" y="2117675"/>
              </a:lnTo>
              <a:lnTo>
                <a:pt x="211767" y="2117675"/>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86B5DF6-32AA-4B4A-9C58-3A112A9E033E}">
      <dsp:nvSpPr>
        <dsp:cNvPr id="0" name=""/>
        <dsp:cNvSpPr/>
      </dsp:nvSpPr>
      <dsp:spPr>
        <a:xfrm>
          <a:off x="428308" y="3057109"/>
          <a:ext cx="1694140" cy="105883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it-IT" sz="1700" kern="1200" dirty="0"/>
            <a:t>Riconoscimento 2 punti organizzazione</a:t>
          </a:r>
        </a:p>
      </dsp:txBody>
      <dsp:txXfrm>
        <a:off x="459320" y="3088121"/>
        <a:ext cx="1632116" cy="996813"/>
      </dsp:txXfrm>
    </dsp:sp>
    <dsp:sp modelId="{9A1E1CDF-0BCA-43F8-A9D2-2771C481C316}">
      <dsp:nvSpPr>
        <dsp:cNvPr id="0" name=""/>
        <dsp:cNvSpPr/>
      </dsp:nvSpPr>
      <dsp:spPr>
        <a:xfrm>
          <a:off x="2651867" y="410015"/>
          <a:ext cx="2117675" cy="105883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it-IT" sz="2300" kern="1200" dirty="0"/>
            <a:t>SEDE ZONALE</a:t>
          </a:r>
        </a:p>
      </dsp:txBody>
      <dsp:txXfrm>
        <a:off x="2682879" y="441027"/>
        <a:ext cx="2055651" cy="996813"/>
      </dsp:txXfrm>
    </dsp:sp>
    <dsp:sp modelId="{D289C8C0-931E-431A-A571-E66F5334A458}">
      <dsp:nvSpPr>
        <dsp:cNvPr id="0" name=""/>
        <dsp:cNvSpPr/>
      </dsp:nvSpPr>
      <dsp:spPr>
        <a:xfrm>
          <a:off x="2863635" y="1468852"/>
          <a:ext cx="211767" cy="794128"/>
        </a:xfrm>
        <a:custGeom>
          <a:avLst/>
          <a:gdLst/>
          <a:ahLst/>
          <a:cxnLst/>
          <a:rect l="0" t="0" r="0" b="0"/>
          <a:pathLst>
            <a:path>
              <a:moveTo>
                <a:pt x="0" y="0"/>
              </a:moveTo>
              <a:lnTo>
                <a:pt x="0" y="794128"/>
              </a:lnTo>
              <a:lnTo>
                <a:pt x="211767" y="79412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7E8A5C1-208E-4374-8744-FCA197013AC5}">
      <dsp:nvSpPr>
        <dsp:cNvPr id="0" name=""/>
        <dsp:cNvSpPr/>
      </dsp:nvSpPr>
      <dsp:spPr>
        <a:xfrm>
          <a:off x="3075402" y="1733562"/>
          <a:ext cx="1694140" cy="105883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it-IT" sz="1700" kern="1200" dirty="0"/>
            <a:t>250 PUNTI</a:t>
          </a:r>
        </a:p>
      </dsp:txBody>
      <dsp:txXfrm>
        <a:off x="3106414" y="1764574"/>
        <a:ext cx="1632116" cy="996813"/>
      </dsp:txXfrm>
    </dsp:sp>
    <dsp:sp modelId="{325400CA-26B9-4236-A4E0-BF67FFD70305}">
      <dsp:nvSpPr>
        <dsp:cNvPr id="0" name=""/>
        <dsp:cNvSpPr/>
      </dsp:nvSpPr>
      <dsp:spPr>
        <a:xfrm>
          <a:off x="2863635" y="1468852"/>
          <a:ext cx="211767" cy="2117675"/>
        </a:xfrm>
        <a:custGeom>
          <a:avLst/>
          <a:gdLst/>
          <a:ahLst/>
          <a:cxnLst/>
          <a:rect l="0" t="0" r="0" b="0"/>
          <a:pathLst>
            <a:path>
              <a:moveTo>
                <a:pt x="0" y="0"/>
              </a:moveTo>
              <a:lnTo>
                <a:pt x="0" y="2117675"/>
              </a:lnTo>
              <a:lnTo>
                <a:pt x="211767" y="2117675"/>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2B9194A-7DBB-4512-92C2-2330A60EE87F}">
      <dsp:nvSpPr>
        <dsp:cNvPr id="0" name=""/>
        <dsp:cNvSpPr/>
      </dsp:nvSpPr>
      <dsp:spPr>
        <a:xfrm>
          <a:off x="3075402" y="3057109"/>
          <a:ext cx="1694140" cy="105883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it-IT" sz="1700" kern="1200" dirty="0"/>
            <a:t>Riconoscimento 1 punto organizzazione</a:t>
          </a:r>
        </a:p>
      </dsp:txBody>
      <dsp:txXfrm>
        <a:off x="3106414" y="3088121"/>
        <a:ext cx="1632116" cy="996813"/>
      </dsp:txXfrm>
    </dsp:sp>
    <dsp:sp modelId="{E57A86E2-7B75-49EC-A878-CDFF7DAC0D96}">
      <dsp:nvSpPr>
        <dsp:cNvPr id="0" name=""/>
        <dsp:cNvSpPr/>
      </dsp:nvSpPr>
      <dsp:spPr>
        <a:xfrm>
          <a:off x="5222958" y="993296"/>
          <a:ext cx="2925865" cy="2780867"/>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it-IT" sz="2300" kern="1200"/>
            <a:t>NEL COMPUTO NON E’ CONSIDERATO IL PUNTEGGIO CONSEGUITO PER L’INVIO TELEMATICO</a:t>
          </a:r>
          <a:endParaRPr lang="it-IT" sz="2300" kern="1200" dirty="0"/>
        </a:p>
      </dsp:txBody>
      <dsp:txXfrm>
        <a:off x="5304407" y="1074745"/>
        <a:ext cx="2762967" cy="26179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49CC3A-5FF0-428D-8174-A011FFCC9648}">
      <dsp:nvSpPr>
        <dsp:cNvPr id="0" name=""/>
        <dsp:cNvSpPr/>
      </dsp:nvSpPr>
      <dsp:spPr>
        <a:xfrm>
          <a:off x="0" y="0"/>
          <a:ext cx="5040560" cy="5040560"/>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016C426-31BE-4F9F-A33F-1330115B106A}">
      <dsp:nvSpPr>
        <dsp:cNvPr id="0" name=""/>
        <dsp:cNvSpPr/>
      </dsp:nvSpPr>
      <dsp:spPr>
        <a:xfrm>
          <a:off x="2519110" y="0"/>
          <a:ext cx="6156175" cy="50405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marR="0" lvl="0" indent="0" algn="ctr" defTabSz="914400" eaLnBrk="1" fontAlgn="auto" latinLnBrk="0" hangingPunct="1">
            <a:lnSpc>
              <a:spcPct val="150000"/>
            </a:lnSpc>
            <a:spcBef>
              <a:spcPct val="0"/>
            </a:spcBef>
            <a:spcAft>
              <a:spcPts val="0"/>
            </a:spcAft>
            <a:buClrTx/>
            <a:buSzTx/>
            <a:buFontTx/>
            <a:buNone/>
            <a:tabLst/>
            <a:defRPr/>
          </a:pPr>
          <a:r>
            <a:rPr lang="it-IT" sz="3200" kern="1200" dirty="0">
              <a:solidFill>
                <a:schemeClr val="accent4">
                  <a:lumMod val="75000"/>
                </a:schemeClr>
              </a:solidFill>
            </a:rPr>
            <a:t>ATTIVITA’ SVOLTA</a:t>
          </a:r>
        </a:p>
        <a:p>
          <a:pPr marL="0" marR="0" lvl="0" indent="0" algn="ctr" defTabSz="914400" eaLnBrk="1" fontAlgn="auto" latinLnBrk="0" hangingPunct="1">
            <a:lnSpc>
              <a:spcPct val="150000"/>
            </a:lnSpc>
            <a:spcBef>
              <a:spcPct val="0"/>
            </a:spcBef>
            <a:spcAft>
              <a:spcPts val="0"/>
            </a:spcAft>
            <a:buClrTx/>
            <a:buSzTx/>
            <a:buFontTx/>
            <a:buNone/>
            <a:tabLst/>
            <a:defRPr/>
          </a:pPr>
          <a:r>
            <a:rPr lang="it-IT" sz="2400" u="sng" kern="1200" dirty="0">
              <a:solidFill>
                <a:srgbClr val="C00000"/>
              </a:solidFill>
            </a:rPr>
            <a:t>Qualità e ampiezza dei sevizi resi</a:t>
          </a:r>
        </a:p>
      </dsp:txBody>
      <dsp:txXfrm>
        <a:off x="2519110" y="0"/>
        <a:ext cx="6156175" cy="1512171"/>
      </dsp:txXfrm>
    </dsp:sp>
    <dsp:sp modelId="{C496BD4C-BB8B-44EC-B666-87B50F31721B}">
      <dsp:nvSpPr>
        <dsp:cNvPr id="0" name=""/>
        <dsp:cNvSpPr/>
      </dsp:nvSpPr>
      <dsp:spPr>
        <a:xfrm>
          <a:off x="882099" y="1512171"/>
          <a:ext cx="3276360" cy="3276360"/>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6D8117E-B053-42C9-9F1E-D4685DE55AB2}">
      <dsp:nvSpPr>
        <dsp:cNvPr id="0" name=""/>
        <dsp:cNvSpPr/>
      </dsp:nvSpPr>
      <dsp:spPr>
        <a:xfrm>
          <a:off x="2520280" y="1512171"/>
          <a:ext cx="6156175" cy="327636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it-IT" sz="3200" kern="1200" dirty="0">
            <a:solidFill>
              <a:schemeClr val="accent4">
                <a:lumMod val="75000"/>
              </a:schemeClr>
            </a:solidFill>
          </a:endParaRPr>
        </a:p>
        <a:p>
          <a:pPr marL="0" lvl="0" indent="0" algn="ctr" defTabSz="1422400">
            <a:lnSpc>
              <a:spcPct val="90000"/>
            </a:lnSpc>
            <a:spcBef>
              <a:spcPct val="0"/>
            </a:spcBef>
            <a:spcAft>
              <a:spcPct val="35000"/>
            </a:spcAft>
            <a:buNone/>
          </a:pPr>
          <a:r>
            <a:rPr lang="it-IT" sz="3200" kern="1200" dirty="0">
              <a:solidFill>
                <a:schemeClr val="accent4">
                  <a:lumMod val="75000"/>
                </a:schemeClr>
              </a:solidFill>
            </a:rPr>
            <a:t>PERSONALE IMPIEGATO</a:t>
          </a:r>
        </a:p>
        <a:p>
          <a:pPr marL="0" lvl="0" indent="0" algn="ctr" defTabSz="1422400">
            <a:lnSpc>
              <a:spcPct val="90000"/>
            </a:lnSpc>
            <a:spcBef>
              <a:spcPct val="0"/>
            </a:spcBef>
            <a:spcAft>
              <a:spcPct val="35000"/>
            </a:spcAft>
            <a:buNone/>
          </a:pPr>
          <a:r>
            <a:rPr lang="it-IT" sz="2400" u="sng" kern="1200" dirty="0">
              <a:solidFill>
                <a:srgbClr val="C00000"/>
              </a:solidFill>
            </a:rPr>
            <a:t>Grado di soddisfazione del personale  </a:t>
          </a:r>
        </a:p>
        <a:p>
          <a:pPr marL="0" lvl="0" indent="0" algn="ctr" defTabSz="1422400">
            <a:lnSpc>
              <a:spcPct val="90000"/>
            </a:lnSpc>
            <a:spcBef>
              <a:spcPct val="0"/>
            </a:spcBef>
            <a:spcAft>
              <a:spcPct val="35000"/>
            </a:spcAft>
            <a:buNone/>
          </a:pPr>
          <a:endParaRPr lang="it-IT" sz="3200" kern="1200" dirty="0">
            <a:solidFill>
              <a:schemeClr val="accent4">
                <a:lumMod val="75000"/>
              </a:schemeClr>
            </a:solidFill>
          </a:endParaRPr>
        </a:p>
      </dsp:txBody>
      <dsp:txXfrm>
        <a:off x="2520280" y="1512171"/>
        <a:ext cx="6156175" cy="1512166"/>
      </dsp:txXfrm>
    </dsp:sp>
    <dsp:sp modelId="{A7DDCDF1-5887-476A-937C-281D81DE5B0C}">
      <dsp:nvSpPr>
        <dsp:cNvPr id="0" name=""/>
        <dsp:cNvSpPr/>
      </dsp:nvSpPr>
      <dsp:spPr>
        <a:xfrm>
          <a:off x="1764196" y="3024337"/>
          <a:ext cx="1512166" cy="1512166"/>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E49686-AEB9-4212-B769-5BC3C524F232}">
      <dsp:nvSpPr>
        <dsp:cNvPr id="0" name=""/>
        <dsp:cNvSpPr/>
      </dsp:nvSpPr>
      <dsp:spPr>
        <a:xfrm>
          <a:off x="2520280" y="3096339"/>
          <a:ext cx="6156175" cy="123134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dirty="0">
              <a:solidFill>
                <a:schemeClr val="accent4">
                  <a:lumMod val="75000"/>
                </a:schemeClr>
              </a:solidFill>
            </a:rPr>
            <a:t>ORGANIZZAZIONE</a:t>
          </a:r>
        </a:p>
        <a:p>
          <a:pPr marL="0" lvl="0" indent="0" algn="ctr" defTabSz="1422400">
            <a:lnSpc>
              <a:spcPct val="90000"/>
            </a:lnSpc>
            <a:spcBef>
              <a:spcPct val="0"/>
            </a:spcBef>
            <a:spcAft>
              <a:spcPct val="35000"/>
            </a:spcAft>
            <a:buNone/>
          </a:pPr>
          <a:r>
            <a:rPr lang="it-IT" sz="2400" u="sng" kern="1200" dirty="0">
              <a:solidFill>
                <a:srgbClr val="C00000"/>
              </a:solidFill>
            </a:rPr>
            <a:t>Idoneità delle sedi </a:t>
          </a:r>
          <a:endParaRPr lang="it-IT" sz="3200" u="sng" kern="1200" dirty="0">
            <a:solidFill>
              <a:srgbClr val="C00000"/>
            </a:solidFill>
          </a:endParaRPr>
        </a:p>
      </dsp:txBody>
      <dsp:txXfrm>
        <a:off x="2520280" y="3096339"/>
        <a:ext cx="6156175" cy="12313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C4BDB-2FC6-4BF5-8305-8BF05C237CF0}">
      <dsp:nvSpPr>
        <dsp:cNvPr id="0" name=""/>
        <dsp:cNvSpPr/>
      </dsp:nvSpPr>
      <dsp:spPr>
        <a:xfrm>
          <a:off x="0" y="0"/>
          <a:ext cx="4525962" cy="4525962"/>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E4444D08-4E7F-46DA-AD64-1160556CF942}">
      <dsp:nvSpPr>
        <dsp:cNvPr id="0" name=""/>
        <dsp:cNvSpPr/>
      </dsp:nvSpPr>
      <dsp:spPr>
        <a:xfrm>
          <a:off x="2262981" y="0"/>
          <a:ext cx="5966619" cy="45259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Interventi accolti: </a:t>
          </a:r>
        </a:p>
        <a:p>
          <a:pPr marL="0" lvl="0" indent="0" algn="l" defTabSz="800100">
            <a:lnSpc>
              <a:spcPct val="90000"/>
            </a:lnSpc>
            <a:spcBef>
              <a:spcPct val="0"/>
            </a:spcBef>
            <a:spcAft>
              <a:spcPct val="35000"/>
            </a:spcAft>
            <a:buNone/>
          </a:pPr>
          <a:r>
            <a:rPr lang="it-IT" sz="1800" i="1" kern="1200" dirty="0"/>
            <a:t>domande accolte positive/domande presentate </a:t>
          </a:r>
        </a:p>
        <a:p>
          <a:pPr marL="0" lvl="0" indent="0" algn="l" defTabSz="800100">
            <a:lnSpc>
              <a:spcPct val="90000"/>
            </a:lnSpc>
            <a:spcBef>
              <a:spcPct val="0"/>
            </a:spcBef>
            <a:spcAft>
              <a:spcPct val="35000"/>
            </a:spcAft>
            <a:buNone/>
          </a:pPr>
          <a:r>
            <a:rPr lang="it-IT" sz="1800" i="1" kern="1200" dirty="0"/>
            <a:t>(INPS-INAIL)</a:t>
          </a:r>
        </a:p>
      </dsp:txBody>
      <dsp:txXfrm>
        <a:off x="2262981" y="0"/>
        <a:ext cx="5966619" cy="961766"/>
      </dsp:txXfrm>
    </dsp:sp>
    <dsp:sp modelId="{9CCD7680-BB36-45E7-9EB3-7C4D36CA724E}">
      <dsp:nvSpPr>
        <dsp:cNvPr id="0" name=""/>
        <dsp:cNvSpPr/>
      </dsp:nvSpPr>
      <dsp:spPr>
        <a:xfrm>
          <a:off x="594032" y="961766"/>
          <a:ext cx="3337896" cy="3337896"/>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13DBD2ED-6541-4423-BAA0-995BB25B2C7A}">
      <dsp:nvSpPr>
        <dsp:cNvPr id="0" name=""/>
        <dsp:cNvSpPr/>
      </dsp:nvSpPr>
      <dsp:spPr>
        <a:xfrm>
          <a:off x="2262981" y="961766"/>
          <a:ext cx="5966619" cy="333789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Ampiezza tipo pratiche</a:t>
          </a:r>
          <a:r>
            <a:rPr lang="it-IT" sz="1800" kern="1200" dirty="0"/>
            <a:t>: </a:t>
          </a:r>
        </a:p>
        <a:p>
          <a:pPr marL="0" lvl="0" indent="0" algn="l" defTabSz="800100">
            <a:lnSpc>
              <a:spcPct val="90000"/>
            </a:lnSpc>
            <a:spcBef>
              <a:spcPct val="0"/>
            </a:spcBef>
            <a:spcAft>
              <a:spcPct val="35000"/>
            </a:spcAft>
            <a:buNone/>
          </a:pPr>
          <a:r>
            <a:rPr lang="it-IT" sz="1800" i="1" kern="1200" dirty="0"/>
            <a:t>scostamento rispetto alla ampiezza del tipo pratica presentate nell’anno da tutti i patronati (INPS-INAIL)</a:t>
          </a:r>
        </a:p>
      </dsp:txBody>
      <dsp:txXfrm>
        <a:off x="2262981" y="961766"/>
        <a:ext cx="5966619" cy="961766"/>
      </dsp:txXfrm>
    </dsp:sp>
    <dsp:sp modelId="{CFEC4F34-9E08-4AED-90B6-2001054848E5}">
      <dsp:nvSpPr>
        <dsp:cNvPr id="0" name=""/>
        <dsp:cNvSpPr/>
      </dsp:nvSpPr>
      <dsp:spPr>
        <a:xfrm>
          <a:off x="1188065" y="1923533"/>
          <a:ext cx="2149831" cy="2149831"/>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2234DC19-F7F9-4F75-A34E-4551189703C2}">
      <dsp:nvSpPr>
        <dsp:cNvPr id="0" name=""/>
        <dsp:cNvSpPr/>
      </dsp:nvSpPr>
      <dsp:spPr>
        <a:xfrm>
          <a:off x="2262981" y="1923533"/>
          <a:ext cx="5966619" cy="21498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Interventi accolti in opposizione</a:t>
          </a:r>
          <a:r>
            <a:rPr lang="it-IT" sz="1800" kern="1200" dirty="0">
              <a:solidFill>
                <a:srgbClr val="C00000"/>
              </a:solidFill>
            </a:rPr>
            <a:t>: </a:t>
          </a:r>
        </a:p>
        <a:p>
          <a:pPr marL="0" lvl="0" indent="0" algn="l" defTabSz="800100">
            <a:lnSpc>
              <a:spcPct val="90000"/>
            </a:lnSpc>
            <a:spcBef>
              <a:spcPct val="0"/>
            </a:spcBef>
            <a:spcAft>
              <a:spcPct val="35000"/>
            </a:spcAft>
            <a:buNone/>
          </a:pPr>
          <a:r>
            <a:rPr lang="it-IT" sz="1800" i="1" kern="1200" dirty="0"/>
            <a:t>domande in opposizione accolte positive/domande in opposizione </a:t>
          </a:r>
          <a:r>
            <a:rPr lang="it-IT" sz="1800" i="1" kern="1200" dirty="0" err="1"/>
            <a:t>statisticate</a:t>
          </a:r>
          <a:r>
            <a:rPr lang="it-IT" sz="1800" i="1" kern="1200" dirty="0"/>
            <a:t> (solo motivi sanitari INAIL)</a:t>
          </a:r>
        </a:p>
      </dsp:txBody>
      <dsp:txXfrm>
        <a:off x="2262981" y="1923533"/>
        <a:ext cx="5966619" cy="961766"/>
      </dsp:txXfrm>
    </dsp:sp>
    <dsp:sp modelId="{7968797A-64EB-471F-AAB2-F0416B506ACB}">
      <dsp:nvSpPr>
        <dsp:cNvPr id="0" name=""/>
        <dsp:cNvSpPr/>
      </dsp:nvSpPr>
      <dsp:spPr>
        <a:xfrm>
          <a:off x="1782097" y="2885300"/>
          <a:ext cx="961766" cy="961766"/>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sp>
    <dsp:sp modelId="{7A88D449-0103-4531-94D9-0762DBDF8D9D}">
      <dsp:nvSpPr>
        <dsp:cNvPr id="0" name=""/>
        <dsp:cNvSpPr/>
      </dsp:nvSpPr>
      <dsp:spPr>
        <a:xfrm>
          <a:off x="2262981" y="2885300"/>
          <a:ext cx="5966619" cy="96176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Interventi annullati</a:t>
          </a:r>
          <a:r>
            <a:rPr lang="it-IT" sz="1800" kern="1200" dirty="0"/>
            <a:t>: </a:t>
          </a:r>
        </a:p>
        <a:p>
          <a:pPr marL="0" lvl="0" indent="0" algn="l" defTabSz="800100">
            <a:lnSpc>
              <a:spcPct val="90000"/>
            </a:lnSpc>
            <a:spcBef>
              <a:spcPct val="0"/>
            </a:spcBef>
            <a:spcAft>
              <a:spcPct val="35000"/>
            </a:spcAft>
            <a:buNone/>
          </a:pPr>
          <a:r>
            <a:rPr lang="it-IT" sz="1800" i="1" kern="1200" dirty="0"/>
            <a:t>interventi chiusi per decorrenza dei termini, duplicazione o annullati/totale delle accolte (INPS)</a:t>
          </a:r>
        </a:p>
      </dsp:txBody>
      <dsp:txXfrm>
        <a:off x="2262981" y="2885300"/>
        <a:ext cx="5966619" cy="9617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49B05-7BD4-49C4-8361-0F62BF988932}">
      <dsp:nvSpPr>
        <dsp:cNvPr id="0" name=""/>
        <dsp:cNvSpPr/>
      </dsp:nvSpPr>
      <dsp:spPr>
        <a:xfrm>
          <a:off x="0" y="0"/>
          <a:ext cx="4324757" cy="4324757"/>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7690B68D-DD42-4797-8DE8-B6169F23C17C}">
      <dsp:nvSpPr>
        <dsp:cNvPr id="0" name=""/>
        <dsp:cNvSpPr/>
      </dsp:nvSpPr>
      <dsp:spPr>
        <a:xfrm>
          <a:off x="2162378" y="0"/>
          <a:ext cx="5796878" cy="432475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Tempestività nel pagamento delle retribuzion</a:t>
          </a:r>
          <a:r>
            <a:rPr lang="it-IT" sz="1800" kern="1200" dirty="0">
              <a:solidFill>
                <a:srgbClr val="C00000"/>
              </a:solidFill>
            </a:rPr>
            <a:t>i</a:t>
          </a:r>
          <a:r>
            <a:rPr lang="it-IT" sz="1800" kern="1200" dirty="0"/>
            <a:t>: </a:t>
          </a:r>
        </a:p>
        <a:p>
          <a:pPr marL="0" lvl="0" indent="0" algn="l" defTabSz="800100">
            <a:lnSpc>
              <a:spcPct val="90000"/>
            </a:lnSpc>
            <a:spcBef>
              <a:spcPct val="0"/>
            </a:spcBef>
            <a:spcAft>
              <a:spcPct val="35000"/>
            </a:spcAft>
            <a:buNone/>
          </a:pPr>
          <a:r>
            <a:rPr lang="it-IT" sz="1400" kern="1200" dirty="0"/>
            <a:t>rapporto tra il personale a cui è stato pagato tempestivamente la retribuzione ed il totale del personale</a:t>
          </a:r>
          <a:endParaRPr lang="it-IT" sz="1800" kern="1200" dirty="0"/>
        </a:p>
      </dsp:txBody>
      <dsp:txXfrm>
        <a:off x="2162378" y="0"/>
        <a:ext cx="5796878" cy="919011"/>
      </dsp:txXfrm>
    </dsp:sp>
    <dsp:sp modelId="{EB946CF7-A46A-4EF0-ABFA-91C0C2C70488}">
      <dsp:nvSpPr>
        <dsp:cNvPr id="0" name=""/>
        <dsp:cNvSpPr/>
      </dsp:nvSpPr>
      <dsp:spPr>
        <a:xfrm>
          <a:off x="567624" y="919011"/>
          <a:ext cx="3189509" cy="3189509"/>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0E193C93-9C5F-4C96-A136-4F5D21315D6A}">
      <dsp:nvSpPr>
        <dsp:cNvPr id="0" name=""/>
        <dsp:cNvSpPr/>
      </dsp:nvSpPr>
      <dsp:spPr>
        <a:xfrm>
          <a:off x="2162378" y="919011"/>
          <a:ext cx="5796878" cy="318950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Tempestività nel pagamento dei contributi</a:t>
          </a:r>
          <a:r>
            <a:rPr lang="it-IT" sz="1800" kern="1200" dirty="0"/>
            <a:t>: </a:t>
          </a:r>
        </a:p>
        <a:p>
          <a:pPr marL="0" lvl="0" indent="0" algn="l" defTabSz="800100">
            <a:lnSpc>
              <a:spcPct val="90000"/>
            </a:lnSpc>
            <a:spcBef>
              <a:spcPct val="0"/>
            </a:spcBef>
            <a:spcAft>
              <a:spcPct val="35000"/>
            </a:spcAft>
            <a:buNone/>
          </a:pPr>
          <a:r>
            <a:rPr lang="it-IT" sz="1400" kern="1200" dirty="0"/>
            <a:t>rapporto tra il personale per il quale sono stati versati tempestivamente i contributi ed il totale del personale;</a:t>
          </a:r>
        </a:p>
      </dsp:txBody>
      <dsp:txXfrm>
        <a:off x="2162378" y="919011"/>
        <a:ext cx="5796878" cy="919011"/>
      </dsp:txXfrm>
    </dsp:sp>
    <dsp:sp modelId="{620D362A-8E14-4E64-9A5B-2FCFADCA894F}">
      <dsp:nvSpPr>
        <dsp:cNvPr id="0" name=""/>
        <dsp:cNvSpPr/>
      </dsp:nvSpPr>
      <dsp:spPr>
        <a:xfrm>
          <a:off x="1135248" y="1838022"/>
          <a:ext cx="2054260" cy="2054260"/>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DC10AE21-10FD-42D0-A60A-16A0F45236D5}">
      <dsp:nvSpPr>
        <dsp:cNvPr id="0" name=""/>
        <dsp:cNvSpPr/>
      </dsp:nvSpPr>
      <dsp:spPr>
        <a:xfrm>
          <a:off x="2162379" y="1944217"/>
          <a:ext cx="5796878" cy="189725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Stabilità del personale</a:t>
          </a:r>
          <a:r>
            <a:rPr lang="it-IT" sz="1800" kern="1200" dirty="0">
              <a:solidFill>
                <a:srgbClr val="C00000"/>
              </a:solidFill>
            </a:rPr>
            <a:t>: </a:t>
          </a:r>
        </a:p>
        <a:p>
          <a:pPr marL="0" lvl="0" indent="0" algn="l" defTabSz="800100">
            <a:lnSpc>
              <a:spcPct val="90000"/>
            </a:lnSpc>
            <a:spcBef>
              <a:spcPct val="0"/>
            </a:spcBef>
            <a:spcAft>
              <a:spcPct val="35000"/>
            </a:spcAft>
            <a:buNone/>
          </a:pPr>
          <a:r>
            <a:rPr lang="it-IT" sz="1400" kern="1200" dirty="0"/>
            <a:t>personale uscito nell’anno e organico al 31/12 anno precedente</a:t>
          </a:r>
          <a:endParaRPr lang="it-IT" sz="1800" kern="1200" dirty="0"/>
        </a:p>
      </dsp:txBody>
      <dsp:txXfrm>
        <a:off x="2162379" y="1944217"/>
        <a:ext cx="5796878" cy="848771"/>
      </dsp:txXfrm>
    </dsp:sp>
    <dsp:sp modelId="{6F0F1646-DAD7-4572-9547-FDFF22698E71}">
      <dsp:nvSpPr>
        <dsp:cNvPr id="0" name=""/>
        <dsp:cNvSpPr/>
      </dsp:nvSpPr>
      <dsp:spPr>
        <a:xfrm>
          <a:off x="1702873" y="2757033"/>
          <a:ext cx="919011" cy="919011"/>
        </a:xfrm>
        <a:prstGeom prst="pie">
          <a:avLst>
            <a:gd name="adj1" fmla="val 5400000"/>
            <a:gd name="adj2" fmla="val 1620000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BD688274-0AD9-4E1F-9DED-CABEEA9FBE11}">
      <dsp:nvSpPr>
        <dsp:cNvPr id="0" name=""/>
        <dsp:cNvSpPr/>
      </dsp:nvSpPr>
      <dsp:spPr>
        <a:xfrm>
          <a:off x="2162378" y="2757033"/>
          <a:ext cx="5796878" cy="91901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rgbClr val="C00000"/>
              </a:solidFill>
            </a:rPr>
            <a:t>Formazione del personale</a:t>
          </a:r>
          <a:r>
            <a:rPr lang="it-IT" sz="1800" kern="1200" dirty="0">
              <a:solidFill>
                <a:srgbClr val="C00000"/>
              </a:solidFill>
            </a:rPr>
            <a:t>: </a:t>
          </a:r>
        </a:p>
        <a:p>
          <a:pPr marL="0" lvl="0" indent="0" algn="l" defTabSz="800100">
            <a:lnSpc>
              <a:spcPct val="90000"/>
            </a:lnSpc>
            <a:spcBef>
              <a:spcPct val="0"/>
            </a:spcBef>
            <a:spcAft>
              <a:spcPct val="35000"/>
            </a:spcAft>
            <a:buNone/>
          </a:pPr>
          <a:r>
            <a:rPr lang="it-IT" sz="1400" kern="1200" dirty="0"/>
            <a:t>mediana del numero di ore di formazione per operatore.</a:t>
          </a:r>
          <a:endParaRPr lang="it-IT" sz="1800" kern="1200" dirty="0"/>
        </a:p>
        <a:p>
          <a:pPr marL="0" lvl="0" indent="0" algn="ctr" defTabSz="800100">
            <a:lnSpc>
              <a:spcPct val="90000"/>
            </a:lnSpc>
            <a:spcBef>
              <a:spcPct val="0"/>
            </a:spcBef>
            <a:spcAft>
              <a:spcPct val="35000"/>
            </a:spcAft>
            <a:buNone/>
          </a:pPr>
          <a:endParaRPr lang="it-IT" sz="1800" kern="1200" dirty="0"/>
        </a:p>
      </dsp:txBody>
      <dsp:txXfrm>
        <a:off x="2162378" y="2757033"/>
        <a:ext cx="5796878" cy="9190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09218-7F10-4814-A620-23064EBB40FC}">
      <dsp:nvSpPr>
        <dsp:cNvPr id="0" name=""/>
        <dsp:cNvSpPr/>
      </dsp:nvSpPr>
      <dsp:spPr>
        <a:xfrm>
          <a:off x="0" y="0"/>
          <a:ext cx="4525962" cy="4525962"/>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E29C9D0-7546-48B2-8705-772B20AF5E78}">
      <dsp:nvSpPr>
        <dsp:cNvPr id="0" name=""/>
        <dsp:cNvSpPr/>
      </dsp:nvSpPr>
      <dsp:spPr>
        <a:xfrm>
          <a:off x="2262981" y="0"/>
          <a:ext cx="5966619" cy="45259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it-IT" sz="1800" b="1" kern="1200" dirty="0">
              <a:solidFill>
                <a:srgbClr val="C00000"/>
              </a:solidFill>
            </a:rPr>
            <a:t>Stabilità delle sedi</a:t>
          </a:r>
          <a:r>
            <a:rPr lang="it-IT" sz="1800" kern="1200" dirty="0">
              <a:solidFill>
                <a:srgbClr val="C00000"/>
              </a:solidFill>
            </a:rPr>
            <a:t>: </a:t>
          </a:r>
        </a:p>
        <a:p>
          <a:pPr marL="0" lvl="0" indent="0" algn="l" defTabSz="800100">
            <a:lnSpc>
              <a:spcPct val="90000"/>
            </a:lnSpc>
            <a:spcBef>
              <a:spcPct val="0"/>
            </a:spcBef>
            <a:spcAft>
              <a:spcPts val="0"/>
            </a:spcAft>
            <a:buNone/>
          </a:pPr>
          <a:r>
            <a:rPr lang="it-IT" sz="1800" kern="1200" dirty="0"/>
            <a:t>rapporto tra sedi al 31/12 e sedi chiuse;</a:t>
          </a:r>
        </a:p>
      </dsp:txBody>
      <dsp:txXfrm>
        <a:off x="2262981" y="0"/>
        <a:ext cx="5966619" cy="961766"/>
      </dsp:txXfrm>
    </dsp:sp>
    <dsp:sp modelId="{EB853766-9CE8-497E-BF05-874CF7B37761}">
      <dsp:nvSpPr>
        <dsp:cNvPr id="0" name=""/>
        <dsp:cNvSpPr/>
      </dsp:nvSpPr>
      <dsp:spPr>
        <a:xfrm>
          <a:off x="594032" y="961766"/>
          <a:ext cx="3337896" cy="3337896"/>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764A25C-6F1C-4E57-87F7-CD0575C5FBE5}">
      <dsp:nvSpPr>
        <dsp:cNvPr id="0" name=""/>
        <dsp:cNvSpPr/>
      </dsp:nvSpPr>
      <dsp:spPr>
        <a:xfrm>
          <a:off x="2262981" y="961766"/>
          <a:ext cx="5966619" cy="333789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it-IT" sz="1800" b="1" kern="1200" dirty="0">
              <a:solidFill>
                <a:srgbClr val="C00000"/>
              </a:solidFill>
            </a:rPr>
            <a:t>Accessibilità delle sedi</a:t>
          </a:r>
          <a:r>
            <a:rPr lang="it-IT" sz="1800" kern="1200" dirty="0">
              <a:solidFill>
                <a:srgbClr val="C00000"/>
              </a:solidFill>
            </a:rPr>
            <a:t>: </a:t>
          </a:r>
        </a:p>
        <a:p>
          <a:pPr marL="0" lvl="0" indent="0" algn="l" defTabSz="800100">
            <a:lnSpc>
              <a:spcPct val="90000"/>
            </a:lnSpc>
            <a:spcBef>
              <a:spcPct val="0"/>
            </a:spcBef>
            <a:spcAft>
              <a:spcPts val="0"/>
            </a:spcAft>
            <a:buNone/>
          </a:pPr>
          <a:r>
            <a:rPr lang="it-IT" sz="1400" kern="1200" dirty="0"/>
            <a:t>rapporto tra totale delle sedi e sedi che rispettano i requisiti</a:t>
          </a:r>
        </a:p>
      </dsp:txBody>
      <dsp:txXfrm>
        <a:off x="2262981" y="961766"/>
        <a:ext cx="5966619" cy="961766"/>
      </dsp:txXfrm>
    </dsp:sp>
    <dsp:sp modelId="{0122773E-10C1-451F-A026-42319D9C5A32}">
      <dsp:nvSpPr>
        <dsp:cNvPr id="0" name=""/>
        <dsp:cNvSpPr/>
      </dsp:nvSpPr>
      <dsp:spPr>
        <a:xfrm>
          <a:off x="1188065" y="1923533"/>
          <a:ext cx="2149831" cy="2149831"/>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BA54A1-A8A6-464F-A408-497E414861BE}">
      <dsp:nvSpPr>
        <dsp:cNvPr id="0" name=""/>
        <dsp:cNvSpPr/>
      </dsp:nvSpPr>
      <dsp:spPr>
        <a:xfrm>
          <a:off x="2262981" y="1923533"/>
          <a:ext cx="5966619" cy="21498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it-IT" sz="1800" b="1" kern="1200" dirty="0">
              <a:solidFill>
                <a:srgbClr val="C00000"/>
              </a:solidFill>
            </a:rPr>
            <a:t>Organizzazione delle sedi</a:t>
          </a:r>
          <a:r>
            <a:rPr lang="it-IT" sz="1800" kern="1200" dirty="0">
              <a:solidFill>
                <a:srgbClr val="C00000"/>
              </a:solidFill>
            </a:rPr>
            <a:t>: </a:t>
          </a:r>
        </a:p>
        <a:p>
          <a:pPr marL="0" lvl="0" indent="0" algn="l" defTabSz="800100">
            <a:lnSpc>
              <a:spcPct val="90000"/>
            </a:lnSpc>
            <a:spcBef>
              <a:spcPct val="0"/>
            </a:spcBef>
            <a:spcAft>
              <a:spcPts val="0"/>
            </a:spcAft>
            <a:buNone/>
          </a:pPr>
          <a:r>
            <a:rPr lang="it-IT" sz="1800" kern="1200" dirty="0"/>
            <a:t>rapporto tra punti orgazzativi dichiarati e accertati</a:t>
          </a:r>
        </a:p>
      </dsp:txBody>
      <dsp:txXfrm>
        <a:off x="2262981" y="1923533"/>
        <a:ext cx="5966619" cy="961766"/>
      </dsp:txXfrm>
    </dsp:sp>
    <dsp:sp modelId="{685A18B6-A183-4406-8C5D-8A2398A21B0E}">
      <dsp:nvSpPr>
        <dsp:cNvPr id="0" name=""/>
        <dsp:cNvSpPr/>
      </dsp:nvSpPr>
      <dsp:spPr>
        <a:xfrm>
          <a:off x="1782097" y="2885300"/>
          <a:ext cx="961766" cy="961766"/>
        </a:xfrm>
        <a:prstGeom prst="pie">
          <a:avLst>
            <a:gd name="adj1" fmla="val 5400000"/>
            <a:gd name="adj2" fmla="val 1620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2CBEC28-4ED1-48EB-851F-D65396824413}">
      <dsp:nvSpPr>
        <dsp:cNvPr id="0" name=""/>
        <dsp:cNvSpPr/>
      </dsp:nvSpPr>
      <dsp:spPr>
        <a:xfrm>
          <a:off x="2262981" y="2885300"/>
          <a:ext cx="5966619" cy="96176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ts val="0"/>
            </a:spcAft>
            <a:buNone/>
          </a:pPr>
          <a:r>
            <a:rPr lang="it-IT" sz="1800" b="1" kern="1200" dirty="0">
              <a:solidFill>
                <a:srgbClr val="C00000"/>
              </a:solidFill>
            </a:rPr>
            <a:t>Tenuta degli archivi</a:t>
          </a:r>
          <a:r>
            <a:rPr lang="it-IT" sz="1800" kern="1200" dirty="0">
              <a:solidFill>
                <a:srgbClr val="C00000"/>
              </a:solidFill>
            </a:rPr>
            <a:t>:</a:t>
          </a:r>
        </a:p>
        <a:p>
          <a:pPr marL="0" lvl="0" indent="0" algn="l" defTabSz="800100">
            <a:lnSpc>
              <a:spcPct val="100000"/>
            </a:lnSpc>
            <a:spcBef>
              <a:spcPct val="0"/>
            </a:spcBef>
            <a:spcAft>
              <a:spcPts val="0"/>
            </a:spcAft>
            <a:buNone/>
          </a:pPr>
          <a:r>
            <a:rPr lang="it-IT" sz="1800" kern="1200" dirty="0"/>
            <a:t>rapporto tra sedi con adeguata tenuta degli archivi e totale delle sedi</a:t>
          </a:r>
        </a:p>
      </dsp:txBody>
      <dsp:txXfrm>
        <a:off x="2262981" y="2885300"/>
        <a:ext cx="5966619" cy="961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FDCA5-519B-4246-AA8C-D03B640C3FED}">
      <dsp:nvSpPr>
        <dsp:cNvPr id="0" name=""/>
        <dsp:cNvSpPr/>
      </dsp:nvSpPr>
      <dsp:spPr>
        <a:xfrm>
          <a:off x="0" y="3304161"/>
          <a:ext cx="8229600" cy="1084499"/>
        </a:xfrm>
        <a:prstGeom prst="rec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it-IT" sz="3800" kern="1200" dirty="0"/>
            <a:t>ORARIO APERTURA AL PUBBLICO</a:t>
          </a:r>
        </a:p>
      </dsp:txBody>
      <dsp:txXfrm>
        <a:off x="0" y="3304161"/>
        <a:ext cx="8229600" cy="1084499"/>
      </dsp:txXfrm>
    </dsp:sp>
    <dsp:sp modelId="{4BA4AD32-4765-4C70-923E-748602281A87}">
      <dsp:nvSpPr>
        <dsp:cNvPr id="0" name=""/>
        <dsp:cNvSpPr/>
      </dsp:nvSpPr>
      <dsp:spPr>
        <a:xfrm rot="10800000">
          <a:off x="0" y="1652468"/>
          <a:ext cx="8229600" cy="1667960"/>
        </a:xfrm>
        <a:prstGeom prst="upArrowCallou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it-IT" sz="3800" kern="1200"/>
            <a:t>OPERATORI</a:t>
          </a:r>
          <a:endParaRPr lang="it-IT" sz="3800" kern="1200" dirty="0"/>
        </a:p>
      </dsp:txBody>
      <dsp:txXfrm rot="10800000">
        <a:off x="0" y="1652468"/>
        <a:ext cx="8229600" cy="1083790"/>
      </dsp:txXfrm>
    </dsp:sp>
    <dsp:sp modelId="{1C0B53BE-A7A4-44F7-A2B3-7982483CDD5A}">
      <dsp:nvSpPr>
        <dsp:cNvPr id="0" name=""/>
        <dsp:cNvSpPr/>
      </dsp:nvSpPr>
      <dsp:spPr>
        <a:xfrm rot="10800000">
          <a:off x="0" y="775"/>
          <a:ext cx="8229600" cy="1667960"/>
        </a:xfrm>
        <a:prstGeom prst="upArrowCallout">
          <a:avLst/>
        </a:prstGeom>
        <a:gradFill rotWithShape="0">
          <a:gsLst>
            <a:gs pos="0">
              <a:schemeClr val="lt1">
                <a:hueOff val="0"/>
                <a:satOff val="0"/>
                <a:lumOff val="0"/>
                <a:alphaOff val="0"/>
                <a:tint val="98000"/>
                <a:shade val="25000"/>
                <a:satMod val="250000"/>
              </a:schemeClr>
            </a:gs>
            <a:gs pos="68000">
              <a:schemeClr val="lt1">
                <a:hueOff val="0"/>
                <a:satOff val="0"/>
                <a:lumOff val="0"/>
                <a:alphaOff val="0"/>
                <a:tint val="86000"/>
                <a:satMod val="115000"/>
              </a:schemeClr>
            </a:gs>
            <a:gs pos="100000">
              <a:schemeClr val="l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it-IT" sz="3800" kern="1200" dirty="0"/>
            <a:t>SEDE</a:t>
          </a:r>
        </a:p>
      </dsp:txBody>
      <dsp:txXfrm rot="10800000">
        <a:off x="0" y="775"/>
        <a:ext cx="8229600" cy="10837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FE0F7-269B-4F84-92FF-B112851F0F7C}">
      <dsp:nvSpPr>
        <dsp:cNvPr id="0" name=""/>
        <dsp:cNvSpPr/>
      </dsp:nvSpPr>
      <dsp:spPr>
        <a:xfrm>
          <a:off x="6682" y="0"/>
          <a:ext cx="6836037" cy="4341217"/>
        </a:xfrm>
        <a:prstGeom prst="roundRect">
          <a:avLst>
            <a:gd name="adj" fmla="val 10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b="1" i="1" kern="1200" dirty="0"/>
            <a:t>Personale</a:t>
          </a:r>
        </a:p>
      </dsp:txBody>
      <dsp:txXfrm>
        <a:off x="6682" y="0"/>
        <a:ext cx="6836037" cy="1302365"/>
      </dsp:txXfrm>
    </dsp:sp>
    <dsp:sp modelId="{2D2952BB-7E82-4670-8970-B733E6E93E6F}">
      <dsp:nvSpPr>
        <dsp:cNvPr id="0" name=""/>
        <dsp:cNvSpPr/>
      </dsp:nvSpPr>
      <dsp:spPr>
        <a:xfrm>
          <a:off x="680601" y="1316877"/>
          <a:ext cx="5442032"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Numero di operatori addetti</a:t>
          </a:r>
        </a:p>
      </dsp:txBody>
      <dsp:txXfrm>
        <a:off x="689701" y="1325977"/>
        <a:ext cx="5423832" cy="292500"/>
      </dsp:txXfrm>
    </dsp:sp>
    <dsp:sp modelId="{1E16597A-E0CD-4E04-B53D-4C0DCAEB5878}">
      <dsp:nvSpPr>
        <dsp:cNvPr id="0" name=""/>
        <dsp:cNvSpPr/>
      </dsp:nvSpPr>
      <dsp:spPr>
        <a:xfrm>
          <a:off x="686944" y="1661660"/>
          <a:ext cx="5468830"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Libro unico del lavoro</a:t>
          </a:r>
        </a:p>
      </dsp:txBody>
      <dsp:txXfrm>
        <a:off x="696044" y="1670760"/>
        <a:ext cx="5450630" cy="292500"/>
      </dsp:txXfrm>
    </dsp:sp>
    <dsp:sp modelId="{D168A104-061E-4155-9ADC-5C60ECB660E4}">
      <dsp:nvSpPr>
        <dsp:cNvPr id="0" name=""/>
        <dsp:cNvSpPr/>
      </dsp:nvSpPr>
      <dsp:spPr>
        <a:xfrm>
          <a:off x="686944" y="2020160"/>
          <a:ext cx="5468830"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contratto di lavoro dei dipendenti</a:t>
          </a:r>
        </a:p>
      </dsp:txBody>
      <dsp:txXfrm>
        <a:off x="696044" y="2029260"/>
        <a:ext cx="5450630" cy="292500"/>
      </dsp:txXfrm>
    </dsp:sp>
    <dsp:sp modelId="{7740F7F5-81F6-4883-B1F2-433CA113BF96}">
      <dsp:nvSpPr>
        <dsp:cNvPr id="0" name=""/>
        <dsp:cNvSpPr/>
      </dsp:nvSpPr>
      <dsp:spPr>
        <a:xfrm>
          <a:off x="686944" y="2378660"/>
          <a:ext cx="5468830"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Unilav </a:t>
          </a:r>
        </a:p>
      </dsp:txBody>
      <dsp:txXfrm>
        <a:off x="696044" y="2387760"/>
        <a:ext cx="5450630" cy="292500"/>
      </dsp:txXfrm>
    </dsp:sp>
    <dsp:sp modelId="{5798590A-A490-40AE-B032-2F9910453507}">
      <dsp:nvSpPr>
        <dsp:cNvPr id="0" name=""/>
        <dsp:cNvSpPr/>
      </dsp:nvSpPr>
      <dsp:spPr>
        <a:xfrm>
          <a:off x="686944" y="2737160"/>
          <a:ext cx="5468830"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lettera di comando (solo per dipendenti dell’AIC)</a:t>
          </a:r>
        </a:p>
      </dsp:txBody>
      <dsp:txXfrm>
        <a:off x="696044" y="2746260"/>
        <a:ext cx="5450630" cy="292500"/>
      </dsp:txXfrm>
    </dsp:sp>
    <dsp:sp modelId="{DB389AD5-174F-4546-ABF7-3FA919D2FDEC}">
      <dsp:nvSpPr>
        <dsp:cNvPr id="0" name=""/>
        <dsp:cNvSpPr/>
      </dsp:nvSpPr>
      <dsp:spPr>
        <a:xfrm>
          <a:off x="686944" y="3095660"/>
          <a:ext cx="5468830"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prospetti paga sottoscritti</a:t>
          </a:r>
        </a:p>
      </dsp:txBody>
      <dsp:txXfrm>
        <a:off x="696044" y="3104760"/>
        <a:ext cx="5450630" cy="292500"/>
      </dsp:txXfrm>
    </dsp:sp>
    <dsp:sp modelId="{D4A80C4D-73F6-4F9C-9B30-735E55F01DDC}">
      <dsp:nvSpPr>
        <dsp:cNvPr id="0" name=""/>
        <dsp:cNvSpPr/>
      </dsp:nvSpPr>
      <dsp:spPr>
        <a:xfrm>
          <a:off x="686944" y="3454160"/>
          <a:ext cx="5468830"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Ricevute di pagamento delle retribuzioni (bonifico)</a:t>
          </a:r>
        </a:p>
      </dsp:txBody>
      <dsp:txXfrm>
        <a:off x="696044" y="3463260"/>
        <a:ext cx="5450630" cy="292500"/>
      </dsp:txXfrm>
    </dsp:sp>
    <dsp:sp modelId="{82BEA172-9504-4F18-990C-43715BDACACA}">
      <dsp:nvSpPr>
        <dsp:cNvPr id="0" name=""/>
        <dsp:cNvSpPr/>
      </dsp:nvSpPr>
      <dsp:spPr>
        <a:xfrm>
          <a:off x="686944" y="3812661"/>
          <a:ext cx="5468830" cy="310700"/>
        </a:xfrm>
        <a:prstGeom prst="roundRect">
          <a:avLst>
            <a:gd name="adj" fmla="val 10000"/>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ct val="35000"/>
            </a:spcAft>
            <a:buNone/>
          </a:pPr>
          <a:r>
            <a:rPr lang="it-IT" sz="1800" kern="1200" dirty="0"/>
            <a:t>Ricevute di pagamento oneri contributivi (F24)</a:t>
          </a:r>
        </a:p>
      </dsp:txBody>
      <dsp:txXfrm>
        <a:off x="696044" y="3821761"/>
        <a:ext cx="5450630" cy="2925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99CA6-1AEE-4DAB-8F13-162C6D5D684B}">
      <dsp:nvSpPr>
        <dsp:cNvPr id="0" name=""/>
        <dsp:cNvSpPr/>
      </dsp:nvSpPr>
      <dsp:spPr>
        <a:xfrm>
          <a:off x="3376" y="0"/>
          <a:ext cx="6907975" cy="4341217"/>
        </a:xfrm>
        <a:prstGeom prst="roundRect">
          <a:avLst>
            <a:gd name="adj" fmla="val 10000"/>
          </a:avLst>
        </a:prstGeom>
        <a:solidFill>
          <a:schemeClr val="accent1">
            <a:tint val="40000"/>
            <a:hueOff val="0"/>
            <a:satOff val="0"/>
            <a:lumOff val="0"/>
            <a:alphaOff val="0"/>
          </a:schemeClr>
        </a:solidFill>
        <a:ln>
          <a:noFill/>
        </a:ln>
        <a:effectLst>
          <a:outerShdw blurRad="57150" dist="38100" dir="5400000" algn="ctr" rotWithShape="0">
            <a:schemeClr val="accent1">
              <a:tint val="40000"/>
              <a:hueOff val="0"/>
              <a:satOff val="0"/>
              <a:lumOff val="0"/>
              <a:alphaOff val="0"/>
              <a:shade val="9000"/>
              <a:alpha val="48000"/>
              <a:satMod val="105000"/>
            </a:schemeClr>
          </a:outerShdw>
        </a:effectLst>
      </dsp:spPr>
      <dsp:style>
        <a:lnRef idx="0">
          <a:scrgbClr r="0" g="0" b="0"/>
        </a:lnRef>
        <a:fillRef idx="1">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it-IT" sz="3600" b="1" i="1" kern="1200" dirty="0"/>
            <a:t>Locali Sede</a:t>
          </a:r>
        </a:p>
      </dsp:txBody>
      <dsp:txXfrm>
        <a:off x="3376" y="0"/>
        <a:ext cx="6907975" cy="1302365"/>
      </dsp:txXfrm>
    </dsp:sp>
    <dsp:sp modelId="{B1D666EC-0491-4ACC-9CF1-3E4969C6B349}">
      <dsp:nvSpPr>
        <dsp:cNvPr id="0" name=""/>
        <dsp:cNvSpPr/>
      </dsp:nvSpPr>
      <dsp:spPr>
        <a:xfrm>
          <a:off x="694173" y="1303519"/>
          <a:ext cx="5526380" cy="27039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it-IT" sz="1600" kern="1200" dirty="0"/>
            <a:t>Contratto di fitto o comodato intestato all’AIC o all’INPAL</a:t>
          </a:r>
        </a:p>
      </dsp:txBody>
      <dsp:txXfrm>
        <a:off x="702093" y="1311439"/>
        <a:ext cx="5510540" cy="254558"/>
      </dsp:txXfrm>
    </dsp:sp>
    <dsp:sp modelId="{F9EF773B-037A-4418-95E1-2FFADA41EB9C}">
      <dsp:nvSpPr>
        <dsp:cNvPr id="0" name=""/>
        <dsp:cNvSpPr/>
      </dsp:nvSpPr>
      <dsp:spPr>
        <a:xfrm>
          <a:off x="694173" y="1615517"/>
          <a:ext cx="5526380" cy="27039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it-IT" sz="1600" kern="1200" dirty="0"/>
            <a:t>Comodato o verbale da AIC ad INPAL</a:t>
          </a:r>
        </a:p>
      </dsp:txBody>
      <dsp:txXfrm>
        <a:off x="702093" y="1623437"/>
        <a:ext cx="5510540" cy="254558"/>
      </dsp:txXfrm>
    </dsp:sp>
    <dsp:sp modelId="{888E2DC3-5EB4-4347-BAF5-B18CE3059E50}">
      <dsp:nvSpPr>
        <dsp:cNvPr id="0" name=""/>
        <dsp:cNvSpPr/>
      </dsp:nvSpPr>
      <dsp:spPr>
        <a:xfrm>
          <a:off x="694173" y="1927516"/>
          <a:ext cx="5526380" cy="27039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it-IT" sz="1600" kern="1200" dirty="0"/>
            <a:t>Piantina con evidenza dei locali concessi al patronato</a:t>
          </a:r>
        </a:p>
      </dsp:txBody>
      <dsp:txXfrm>
        <a:off x="702093" y="1935436"/>
        <a:ext cx="5510540" cy="254558"/>
      </dsp:txXfrm>
    </dsp:sp>
    <dsp:sp modelId="{E9FD0C32-4B25-4830-BEF3-AE2B01CD0408}">
      <dsp:nvSpPr>
        <dsp:cNvPr id="0" name=""/>
        <dsp:cNvSpPr/>
      </dsp:nvSpPr>
      <dsp:spPr>
        <a:xfrm>
          <a:off x="694173" y="2239514"/>
          <a:ext cx="5526380" cy="27039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it-IT" sz="1600" kern="1200" dirty="0"/>
            <a:t>Visura catastale (destinazione d’uso)</a:t>
          </a:r>
        </a:p>
      </dsp:txBody>
      <dsp:txXfrm>
        <a:off x="702093" y="2247434"/>
        <a:ext cx="5510540" cy="254558"/>
      </dsp:txXfrm>
    </dsp:sp>
    <dsp:sp modelId="{F5E698E0-5CDA-44EB-9D9E-EE2ADF44387C}">
      <dsp:nvSpPr>
        <dsp:cNvPr id="0" name=""/>
        <dsp:cNvSpPr/>
      </dsp:nvSpPr>
      <dsp:spPr>
        <a:xfrm>
          <a:off x="694173" y="2551513"/>
          <a:ext cx="5526380" cy="27039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it-IT" sz="1600" kern="1200" dirty="0"/>
            <a:t>Atto costitutivo e Statuto AIC e INPAL</a:t>
          </a:r>
        </a:p>
      </dsp:txBody>
      <dsp:txXfrm>
        <a:off x="702093" y="2559433"/>
        <a:ext cx="5510540" cy="254558"/>
      </dsp:txXfrm>
    </dsp:sp>
    <dsp:sp modelId="{835CD80B-175D-4987-BAA9-4C31CB501980}">
      <dsp:nvSpPr>
        <dsp:cNvPr id="0" name=""/>
        <dsp:cNvSpPr/>
      </dsp:nvSpPr>
      <dsp:spPr>
        <a:xfrm>
          <a:off x="694173" y="2863511"/>
          <a:ext cx="5526380" cy="27039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it-IT" sz="1600" kern="1200" dirty="0"/>
            <a:t>Utenze (intestazione)</a:t>
          </a:r>
        </a:p>
      </dsp:txBody>
      <dsp:txXfrm>
        <a:off x="702093" y="2871431"/>
        <a:ext cx="5510540" cy="254558"/>
      </dsp:txXfrm>
    </dsp:sp>
    <dsp:sp modelId="{1CAFD920-3C5F-4CAE-B60E-8DA1EA5EDB19}">
      <dsp:nvSpPr>
        <dsp:cNvPr id="0" name=""/>
        <dsp:cNvSpPr/>
      </dsp:nvSpPr>
      <dsp:spPr>
        <a:xfrm>
          <a:off x="694173" y="3175509"/>
          <a:ext cx="5526380" cy="270398"/>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it-IT" sz="1600" kern="1200" dirty="0">
              <a:solidFill>
                <a:srgbClr val="C00000"/>
              </a:solidFill>
            </a:rPr>
            <a:t>Verifica delle targhe</a:t>
          </a:r>
          <a:r>
            <a:rPr lang="it-IT" sz="1600" kern="1200" dirty="0">
              <a:hlinkClick xmlns:r="http://schemas.openxmlformats.org/officeDocument/2006/relationships" r:id="rId1" action="ppaction://hlinkfile"/>
            </a:rPr>
            <a:t>;</a:t>
          </a:r>
          <a:endParaRPr lang="it-IT" sz="1600" kern="1200" dirty="0"/>
        </a:p>
      </dsp:txBody>
      <dsp:txXfrm>
        <a:off x="702093" y="3183429"/>
        <a:ext cx="5510540" cy="254558"/>
      </dsp:txXfrm>
    </dsp:sp>
    <dsp:sp modelId="{DCEE33C0-B60B-4719-8575-7AA5DFB3C116}">
      <dsp:nvSpPr>
        <dsp:cNvPr id="0" name=""/>
        <dsp:cNvSpPr/>
      </dsp:nvSpPr>
      <dsp:spPr>
        <a:xfrm>
          <a:off x="694173" y="3487508"/>
          <a:ext cx="5526380" cy="635493"/>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None/>
          </a:pPr>
          <a:r>
            <a:rPr lang="it-IT" sz="1400" kern="1200" dirty="0">
              <a:solidFill>
                <a:srgbClr val="C00000"/>
              </a:solidFill>
            </a:rPr>
            <a:t>Verifica indicazione gratuità prestazioni; nominativi responsabile, operatori, collaboratori e professionisti convenzionati</a:t>
          </a:r>
        </a:p>
      </dsp:txBody>
      <dsp:txXfrm>
        <a:off x="712786" y="3506121"/>
        <a:ext cx="5489154" cy="598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E434F-E078-437A-8750-9C96A4F821AC}">
      <dsp:nvSpPr>
        <dsp:cNvPr id="0" name=""/>
        <dsp:cNvSpPr/>
      </dsp:nvSpPr>
      <dsp:spPr>
        <a:xfrm>
          <a:off x="0" y="2487"/>
          <a:ext cx="8229600" cy="0"/>
        </a:xfrm>
        <a:prstGeom prst="line">
          <a:avLst/>
        </a:prstGeom>
        <a:gradFill rotWithShape="0">
          <a:gsLst>
            <a:gs pos="0">
              <a:schemeClr val="accent6">
                <a:alpha val="90000"/>
                <a:hueOff val="0"/>
                <a:satOff val="0"/>
                <a:lumOff val="0"/>
                <a:alphaOff val="0"/>
                <a:tint val="98000"/>
                <a:shade val="25000"/>
                <a:satMod val="250000"/>
              </a:schemeClr>
            </a:gs>
            <a:gs pos="68000">
              <a:schemeClr val="accent6">
                <a:alpha val="90000"/>
                <a:hueOff val="0"/>
                <a:satOff val="0"/>
                <a:lumOff val="0"/>
                <a:alphaOff val="0"/>
                <a:tint val="86000"/>
                <a:satMod val="115000"/>
              </a:schemeClr>
            </a:gs>
            <a:gs pos="100000">
              <a:schemeClr val="accent6">
                <a:alpha val="90000"/>
                <a:hueOff val="0"/>
                <a:satOff val="0"/>
                <a:lumOff val="0"/>
                <a:alphaOff val="0"/>
                <a:tint val="50000"/>
                <a:satMod val="150000"/>
              </a:schemeClr>
            </a:gs>
          </a:gsLst>
          <a:path path="circle">
            <a:fillToRect l="50000" t="130000" r="50000" b="-30000"/>
          </a:path>
        </a:gradFill>
        <a:ln w="9525" cap="flat" cmpd="sng" algn="ctr">
          <a:solidFill>
            <a:schemeClr val="accent6">
              <a:alpha val="90000"/>
              <a:hueOff val="0"/>
              <a:satOff val="0"/>
              <a:lumOff val="0"/>
              <a:alphaOff val="0"/>
            </a:schemeClr>
          </a:solidFill>
          <a:prstDash val="solid"/>
        </a:ln>
        <a:effectLst>
          <a:outerShdw blurRad="57150" dist="38100" dir="5400000" algn="ctr" rotWithShape="0">
            <a:schemeClr val="accent6">
              <a:alpha val="90000"/>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D5F3A218-BEC3-405C-9878-D49B61A0BD6E}">
      <dsp:nvSpPr>
        <dsp:cNvPr id="0" name=""/>
        <dsp:cNvSpPr/>
      </dsp:nvSpPr>
      <dsp:spPr>
        <a:xfrm>
          <a:off x="0" y="0"/>
          <a:ext cx="8229600" cy="55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0" kern="1200" cap="none" spc="0" dirty="0">
              <a:ln w="0"/>
              <a:effectLst/>
              <a:latin typeface="+mn-lt"/>
            </a:rPr>
            <a:t>unità operativa strutturalmente e funzionalmente organizzata, chiaramente identificabile e funzionalmente autonoma dall’organizzazione promotrice e dai servizi dalla stessa promossi;</a:t>
          </a:r>
        </a:p>
      </dsp:txBody>
      <dsp:txXfrm>
        <a:off x="0" y="0"/>
        <a:ext cx="8229600" cy="557508"/>
      </dsp:txXfrm>
    </dsp:sp>
    <dsp:sp modelId="{E89422E6-0324-4844-AAF7-6E450A48C2AC}">
      <dsp:nvSpPr>
        <dsp:cNvPr id="0" name=""/>
        <dsp:cNvSpPr/>
      </dsp:nvSpPr>
      <dsp:spPr>
        <a:xfrm>
          <a:off x="0" y="559995"/>
          <a:ext cx="8229600" cy="0"/>
        </a:xfrm>
        <a:prstGeom prst="line">
          <a:avLst/>
        </a:prstGeom>
        <a:gradFill rotWithShape="0">
          <a:gsLst>
            <a:gs pos="0">
              <a:schemeClr val="accent6">
                <a:alpha val="90000"/>
                <a:hueOff val="0"/>
                <a:satOff val="0"/>
                <a:lumOff val="0"/>
                <a:alphaOff val="-5714"/>
                <a:tint val="98000"/>
                <a:shade val="25000"/>
                <a:satMod val="250000"/>
              </a:schemeClr>
            </a:gs>
            <a:gs pos="68000">
              <a:schemeClr val="accent6">
                <a:alpha val="90000"/>
                <a:hueOff val="0"/>
                <a:satOff val="0"/>
                <a:lumOff val="0"/>
                <a:alphaOff val="-5714"/>
                <a:tint val="86000"/>
                <a:satMod val="115000"/>
              </a:schemeClr>
            </a:gs>
            <a:gs pos="100000">
              <a:schemeClr val="accent6">
                <a:alpha val="90000"/>
                <a:hueOff val="0"/>
                <a:satOff val="0"/>
                <a:lumOff val="0"/>
                <a:alphaOff val="-5714"/>
                <a:tint val="50000"/>
                <a:satMod val="150000"/>
              </a:schemeClr>
            </a:gs>
          </a:gsLst>
          <a:path path="circle">
            <a:fillToRect l="50000" t="130000" r="50000" b="-30000"/>
          </a:path>
        </a:gradFill>
        <a:ln w="9525" cap="flat" cmpd="sng" algn="ctr">
          <a:solidFill>
            <a:schemeClr val="accent6">
              <a:alpha val="90000"/>
              <a:hueOff val="0"/>
              <a:satOff val="0"/>
              <a:lumOff val="0"/>
              <a:alphaOff val="-5714"/>
            </a:schemeClr>
          </a:solidFill>
          <a:prstDash val="solid"/>
        </a:ln>
        <a:effectLst>
          <a:outerShdw blurRad="57150" dist="38100" dir="5400000" algn="ctr" rotWithShape="0">
            <a:schemeClr val="accent6">
              <a:alpha val="90000"/>
              <a:hueOff val="0"/>
              <a:satOff val="0"/>
              <a:lumOff val="0"/>
              <a:alphaOff val="-5714"/>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12EA1D51-6311-4FD3-8AB9-FF04C1BC66AA}">
      <dsp:nvSpPr>
        <dsp:cNvPr id="0" name=""/>
        <dsp:cNvSpPr/>
      </dsp:nvSpPr>
      <dsp:spPr>
        <a:xfrm>
          <a:off x="0" y="559995"/>
          <a:ext cx="8229600" cy="55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it-IT" sz="1200" b="0" kern="1200" cap="none" spc="0" dirty="0">
            <a:ln w="0"/>
            <a:effectLst/>
          </a:endParaRPr>
        </a:p>
        <a:p>
          <a:pPr marL="0" lvl="0" indent="0" algn="l" defTabSz="533400">
            <a:lnSpc>
              <a:spcPct val="90000"/>
            </a:lnSpc>
            <a:spcBef>
              <a:spcPct val="0"/>
            </a:spcBef>
            <a:spcAft>
              <a:spcPct val="35000"/>
            </a:spcAft>
            <a:buNone/>
          </a:pPr>
          <a:r>
            <a:rPr lang="it-IT" sz="1600" b="0" kern="1200" cap="none" spc="0" dirty="0">
              <a:ln w="0"/>
              <a:effectLst/>
            </a:rPr>
            <a:t>Può occupare locali propri o concessi dall’organizzazione promotrice;</a:t>
          </a:r>
        </a:p>
        <a:p>
          <a:pPr marL="0" lvl="0" indent="0" algn="l" defTabSz="533400">
            <a:lnSpc>
              <a:spcPct val="90000"/>
            </a:lnSpc>
            <a:spcBef>
              <a:spcPct val="0"/>
            </a:spcBef>
            <a:spcAft>
              <a:spcPct val="35000"/>
            </a:spcAft>
            <a:buNone/>
          </a:pPr>
          <a:r>
            <a:rPr lang="it-IT" sz="1600" b="0" kern="1200" cap="none" spc="0" dirty="0">
              <a:ln w="0"/>
              <a:effectLst/>
            </a:rPr>
            <a:t> </a:t>
          </a:r>
        </a:p>
        <a:p>
          <a:pPr marL="0" lvl="0" indent="0" algn="l" defTabSz="533400">
            <a:lnSpc>
              <a:spcPct val="90000"/>
            </a:lnSpc>
            <a:spcBef>
              <a:spcPct val="0"/>
            </a:spcBef>
            <a:spcAft>
              <a:spcPct val="35000"/>
            </a:spcAft>
            <a:buNone/>
          </a:pPr>
          <a:endParaRPr lang="it-IT" sz="1600" b="0" kern="1200" cap="none" spc="0" dirty="0">
            <a:ln w="0"/>
            <a:effectLst/>
          </a:endParaRPr>
        </a:p>
      </dsp:txBody>
      <dsp:txXfrm>
        <a:off x="0" y="559995"/>
        <a:ext cx="8229600" cy="557508"/>
      </dsp:txXfrm>
    </dsp:sp>
    <dsp:sp modelId="{9F9CBC31-D617-4989-9FC2-66F72A95FAC1}">
      <dsp:nvSpPr>
        <dsp:cNvPr id="0" name=""/>
        <dsp:cNvSpPr/>
      </dsp:nvSpPr>
      <dsp:spPr>
        <a:xfrm>
          <a:off x="0" y="1117503"/>
          <a:ext cx="8229600" cy="0"/>
        </a:xfrm>
        <a:prstGeom prst="line">
          <a:avLst/>
        </a:prstGeom>
        <a:gradFill rotWithShape="0">
          <a:gsLst>
            <a:gs pos="0">
              <a:schemeClr val="accent6">
                <a:alpha val="90000"/>
                <a:hueOff val="0"/>
                <a:satOff val="0"/>
                <a:lumOff val="0"/>
                <a:alphaOff val="-11429"/>
                <a:tint val="98000"/>
                <a:shade val="25000"/>
                <a:satMod val="250000"/>
              </a:schemeClr>
            </a:gs>
            <a:gs pos="68000">
              <a:schemeClr val="accent6">
                <a:alpha val="90000"/>
                <a:hueOff val="0"/>
                <a:satOff val="0"/>
                <a:lumOff val="0"/>
                <a:alphaOff val="-11429"/>
                <a:tint val="86000"/>
                <a:satMod val="115000"/>
              </a:schemeClr>
            </a:gs>
            <a:gs pos="100000">
              <a:schemeClr val="accent6">
                <a:alpha val="90000"/>
                <a:hueOff val="0"/>
                <a:satOff val="0"/>
                <a:lumOff val="0"/>
                <a:alphaOff val="-11429"/>
                <a:tint val="50000"/>
                <a:satMod val="150000"/>
              </a:schemeClr>
            </a:gs>
          </a:gsLst>
          <a:path path="circle">
            <a:fillToRect l="50000" t="130000" r="50000" b="-30000"/>
          </a:path>
        </a:gradFill>
        <a:ln w="9525" cap="flat" cmpd="sng" algn="ctr">
          <a:solidFill>
            <a:schemeClr val="accent6">
              <a:alpha val="90000"/>
              <a:hueOff val="0"/>
              <a:satOff val="0"/>
              <a:lumOff val="0"/>
              <a:alphaOff val="-11429"/>
            </a:schemeClr>
          </a:solidFill>
          <a:prstDash val="solid"/>
        </a:ln>
        <a:effectLst>
          <a:outerShdw blurRad="57150" dist="38100" dir="5400000" algn="ctr" rotWithShape="0">
            <a:schemeClr val="accent6">
              <a:alpha val="90000"/>
              <a:hueOff val="0"/>
              <a:satOff val="0"/>
              <a:lumOff val="0"/>
              <a:alphaOff val="-11429"/>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7416723A-C78E-42AB-8C28-B9CBD05A1955}">
      <dsp:nvSpPr>
        <dsp:cNvPr id="0" name=""/>
        <dsp:cNvSpPr/>
      </dsp:nvSpPr>
      <dsp:spPr>
        <a:xfrm>
          <a:off x="0" y="1117503"/>
          <a:ext cx="8221563" cy="87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0" kern="1200" cap="none" spc="0" dirty="0">
              <a:ln w="0"/>
              <a:effectLst/>
            </a:rPr>
            <a:t>il contratto di locazione, per le sedi che occupino locali in affitto, deve essere intestato al patronato o all’organizzazione promotrice, intesi come persone giuridiche (in nessun caso al responsabile o all’operatore di patronato)</a:t>
          </a:r>
        </a:p>
        <a:p>
          <a:pPr marL="0" lvl="0" indent="0" algn="l" defTabSz="711200">
            <a:lnSpc>
              <a:spcPct val="90000"/>
            </a:lnSpc>
            <a:spcBef>
              <a:spcPct val="0"/>
            </a:spcBef>
            <a:spcAft>
              <a:spcPct val="35000"/>
            </a:spcAft>
            <a:buNone/>
          </a:pPr>
          <a:endParaRPr lang="it-IT" sz="1600" b="0" kern="1200" cap="none" spc="0" dirty="0">
            <a:ln w="0"/>
            <a:effectLst/>
          </a:endParaRPr>
        </a:p>
      </dsp:txBody>
      <dsp:txXfrm>
        <a:off x="0" y="1117503"/>
        <a:ext cx="8221563" cy="879792"/>
      </dsp:txXfrm>
    </dsp:sp>
    <dsp:sp modelId="{7ACCEF2D-FFD5-4115-AA45-CCC4E7812CF9}">
      <dsp:nvSpPr>
        <dsp:cNvPr id="0" name=""/>
        <dsp:cNvSpPr/>
      </dsp:nvSpPr>
      <dsp:spPr>
        <a:xfrm>
          <a:off x="0" y="1997296"/>
          <a:ext cx="8229600" cy="0"/>
        </a:xfrm>
        <a:prstGeom prst="line">
          <a:avLst/>
        </a:prstGeom>
        <a:gradFill rotWithShape="0">
          <a:gsLst>
            <a:gs pos="0">
              <a:schemeClr val="accent6">
                <a:alpha val="90000"/>
                <a:hueOff val="0"/>
                <a:satOff val="0"/>
                <a:lumOff val="0"/>
                <a:alphaOff val="-17143"/>
                <a:tint val="98000"/>
                <a:shade val="25000"/>
                <a:satMod val="250000"/>
              </a:schemeClr>
            </a:gs>
            <a:gs pos="68000">
              <a:schemeClr val="accent6">
                <a:alpha val="90000"/>
                <a:hueOff val="0"/>
                <a:satOff val="0"/>
                <a:lumOff val="0"/>
                <a:alphaOff val="-17143"/>
                <a:tint val="86000"/>
                <a:satMod val="115000"/>
              </a:schemeClr>
            </a:gs>
            <a:gs pos="100000">
              <a:schemeClr val="accent6">
                <a:alpha val="90000"/>
                <a:hueOff val="0"/>
                <a:satOff val="0"/>
                <a:lumOff val="0"/>
                <a:alphaOff val="-17143"/>
                <a:tint val="50000"/>
                <a:satMod val="150000"/>
              </a:schemeClr>
            </a:gs>
          </a:gsLst>
          <a:path path="circle">
            <a:fillToRect l="50000" t="130000" r="50000" b="-30000"/>
          </a:path>
        </a:gradFill>
        <a:ln w="9525" cap="flat" cmpd="sng" algn="ctr">
          <a:solidFill>
            <a:schemeClr val="accent6">
              <a:alpha val="90000"/>
              <a:hueOff val="0"/>
              <a:satOff val="0"/>
              <a:lumOff val="0"/>
              <a:alphaOff val="-17143"/>
            </a:schemeClr>
          </a:solidFill>
          <a:prstDash val="solid"/>
        </a:ln>
        <a:effectLst>
          <a:outerShdw blurRad="57150" dist="38100" dir="5400000" algn="ctr" rotWithShape="0">
            <a:schemeClr val="accent6">
              <a:alpha val="90000"/>
              <a:hueOff val="0"/>
              <a:satOff val="0"/>
              <a:lumOff val="0"/>
              <a:alphaOff val="-17143"/>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E27E9E57-C41B-48DC-B4E8-BA0F06FEA548}">
      <dsp:nvSpPr>
        <dsp:cNvPr id="0" name=""/>
        <dsp:cNvSpPr/>
      </dsp:nvSpPr>
      <dsp:spPr>
        <a:xfrm>
          <a:off x="0" y="1997296"/>
          <a:ext cx="8229600" cy="55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endParaRPr lang="it-IT" sz="1100" b="0" kern="1200" cap="none" spc="0" dirty="0">
            <a:ln w="0"/>
            <a:effectLst/>
          </a:endParaRPr>
        </a:p>
        <a:p>
          <a:pPr marL="0" lvl="0" indent="0" algn="l" defTabSz="488950">
            <a:lnSpc>
              <a:spcPct val="90000"/>
            </a:lnSpc>
            <a:spcBef>
              <a:spcPct val="0"/>
            </a:spcBef>
            <a:spcAft>
              <a:spcPct val="35000"/>
            </a:spcAft>
            <a:buNone/>
          </a:pPr>
          <a:r>
            <a:rPr lang="it-IT" sz="1600" b="0" kern="1200" cap="none" spc="0" dirty="0">
              <a:ln w="0"/>
              <a:effectLst/>
            </a:rPr>
            <a:t>Le utenze devono essere intestate al patronato o all’organizzazione promotrice;</a:t>
          </a:r>
        </a:p>
      </dsp:txBody>
      <dsp:txXfrm>
        <a:off x="0" y="1997296"/>
        <a:ext cx="8229600" cy="557508"/>
      </dsp:txXfrm>
    </dsp:sp>
    <dsp:sp modelId="{EA4C46AC-9AE7-4F09-83C9-4DA48948D9F5}">
      <dsp:nvSpPr>
        <dsp:cNvPr id="0" name=""/>
        <dsp:cNvSpPr/>
      </dsp:nvSpPr>
      <dsp:spPr>
        <a:xfrm>
          <a:off x="0" y="2554804"/>
          <a:ext cx="8229600" cy="0"/>
        </a:xfrm>
        <a:prstGeom prst="line">
          <a:avLst/>
        </a:prstGeom>
        <a:gradFill rotWithShape="0">
          <a:gsLst>
            <a:gs pos="0">
              <a:schemeClr val="accent6">
                <a:alpha val="90000"/>
                <a:hueOff val="0"/>
                <a:satOff val="0"/>
                <a:lumOff val="0"/>
                <a:alphaOff val="-22857"/>
                <a:tint val="98000"/>
                <a:shade val="25000"/>
                <a:satMod val="250000"/>
              </a:schemeClr>
            </a:gs>
            <a:gs pos="68000">
              <a:schemeClr val="accent6">
                <a:alpha val="90000"/>
                <a:hueOff val="0"/>
                <a:satOff val="0"/>
                <a:lumOff val="0"/>
                <a:alphaOff val="-22857"/>
                <a:tint val="86000"/>
                <a:satMod val="115000"/>
              </a:schemeClr>
            </a:gs>
            <a:gs pos="100000">
              <a:schemeClr val="accent6">
                <a:alpha val="90000"/>
                <a:hueOff val="0"/>
                <a:satOff val="0"/>
                <a:lumOff val="0"/>
                <a:alphaOff val="-22857"/>
                <a:tint val="50000"/>
                <a:satMod val="150000"/>
              </a:schemeClr>
            </a:gs>
          </a:gsLst>
          <a:path path="circle">
            <a:fillToRect l="50000" t="130000" r="50000" b="-30000"/>
          </a:path>
        </a:gradFill>
        <a:ln w="9525" cap="flat" cmpd="sng" algn="ctr">
          <a:solidFill>
            <a:schemeClr val="accent6">
              <a:alpha val="90000"/>
              <a:hueOff val="0"/>
              <a:satOff val="0"/>
              <a:lumOff val="0"/>
              <a:alphaOff val="-22857"/>
            </a:schemeClr>
          </a:solidFill>
          <a:prstDash val="solid"/>
        </a:ln>
        <a:effectLst>
          <a:outerShdw blurRad="57150" dist="38100" dir="5400000" algn="ctr" rotWithShape="0">
            <a:schemeClr val="accent6">
              <a:alpha val="90000"/>
              <a:hueOff val="0"/>
              <a:satOff val="0"/>
              <a:lumOff val="0"/>
              <a:alphaOff val="-22857"/>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BB027120-D5C7-4955-AEC6-E69F617A76C4}">
      <dsp:nvSpPr>
        <dsp:cNvPr id="0" name=""/>
        <dsp:cNvSpPr/>
      </dsp:nvSpPr>
      <dsp:spPr>
        <a:xfrm>
          <a:off x="0" y="2554804"/>
          <a:ext cx="8229600" cy="55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l" defTabSz="222250">
            <a:lnSpc>
              <a:spcPct val="90000"/>
            </a:lnSpc>
            <a:spcBef>
              <a:spcPct val="0"/>
            </a:spcBef>
            <a:spcAft>
              <a:spcPct val="35000"/>
            </a:spcAft>
            <a:buNone/>
          </a:pPr>
          <a:endParaRPr lang="it-IT" sz="500" b="0" kern="1200" cap="none" spc="0" dirty="0">
            <a:ln w="0"/>
            <a:effectLst/>
          </a:endParaRPr>
        </a:p>
        <a:p>
          <a:pPr marL="0" lvl="0" indent="0" algn="l" defTabSz="222250">
            <a:lnSpc>
              <a:spcPct val="90000"/>
            </a:lnSpc>
            <a:spcBef>
              <a:spcPct val="0"/>
            </a:spcBef>
            <a:spcAft>
              <a:spcPct val="35000"/>
            </a:spcAft>
            <a:buNone/>
          </a:pPr>
          <a:r>
            <a:rPr lang="it-IT" sz="1600" b="0" kern="1200" cap="none" spc="0" dirty="0">
              <a:ln w="0"/>
              <a:effectLst/>
            </a:rPr>
            <a:t>i locali devono risultare con destinazione uso ufficio  o uso commerciale (A10 , C1), suffragata da attestazione catastale;</a:t>
          </a:r>
        </a:p>
      </dsp:txBody>
      <dsp:txXfrm>
        <a:off x="0" y="2554804"/>
        <a:ext cx="8229600" cy="557508"/>
      </dsp:txXfrm>
    </dsp:sp>
    <dsp:sp modelId="{76EED72F-4786-4301-A6AF-747B64266D77}">
      <dsp:nvSpPr>
        <dsp:cNvPr id="0" name=""/>
        <dsp:cNvSpPr/>
      </dsp:nvSpPr>
      <dsp:spPr>
        <a:xfrm>
          <a:off x="0" y="3112313"/>
          <a:ext cx="8229600" cy="0"/>
        </a:xfrm>
        <a:prstGeom prst="line">
          <a:avLst/>
        </a:prstGeom>
        <a:gradFill rotWithShape="0">
          <a:gsLst>
            <a:gs pos="0">
              <a:schemeClr val="accent6">
                <a:alpha val="90000"/>
                <a:hueOff val="0"/>
                <a:satOff val="0"/>
                <a:lumOff val="0"/>
                <a:alphaOff val="-28571"/>
                <a:tint val="98000"/>
                <a:shade val="25000"/>
                <a:satMod val="250000"/>
              </a:schemeClr>
            </a:gs>
            <a:gs pos="68000">
              <a:schemeClr val="accent6">
                <a:alpha val="90000"/>
                <a:hueOff val="0"/>
                <a:satOff val="0"/>
                <a:lumOff val="0"/>
                <a:alphaOff val="-28571"/>
                <a:tint val="86000"/>
                <a:satMod val="115000"/>
              </a:schemeClr>
            </a:gs>
            <a:gs pos="100000">
              <a:schemeClr val="accent6">
                <a:alpha val="90000"/>
                <a:hueOff val="0"/>
                <a:satOff val="0"/>
                <a:lumOff val="0"/>
                <a:alphaOff val="-28571"/>
                <a:tint val="50000"/>
                <a:satMod val="150000"/>
              </a:schemeClr>
            </a:gs>
          </a:gsLst>
          <a:path path="circle">
            <a:fillToRect l="50000" t="130000" r="50000" b="-30000"/>
          </a:path>
        </a:gradFill>
        <a:ln w="9525" cap="flat" cmpd="sng" algn="ctr">
          <a:solidFill>
            <a:schemeClr val="accent6">
              <a:alpha val="90000"/>
              <a:hueOff val="0"/>
              <a:satOff val="0"/>
              <a:lumOff val="0"/>
              <a:alphaOff val="-28571"/>
            </a:schemeClr>
          </a:solidFill>
          <a:prstDash val="solid"/>
        </a:ln>
        <a:effectLst>
          <a:outerShdw blurRad="57150" dist="38100" dir="5400000" algn="ctr" rotWithShape="0">
            <a:schemeClr val="accent6">
              <a:alpha val="90000"/>
              <a:hueOff val="0"/>
              <a:satOff val="0"/>
              <a:lumOff val="0"/>
              <a:alphaOff val="-28571"/>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89F3D6D6-A9A2-475C-A36C-C456917CCB5A}">
      <dsp:nvSpPr>
        <dsp:cNvPr id="0" name=""/>
        <dsp:cNvSpPr/>
      </dsp:nvSpPr>
      <dsp:spPr>
        <a:xfrm>
          <a:off x="0" y="3112313"/>
          <a:ext cx="8229600" cy="55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it-IT" sz="1500" kern="1200" dirty="0"/>
            <a:t>i locali devono possedere tutti i requisiti di sicurezza richiesti dal D. LGS 81/08 - Testo unico in materia di tutela e sicurezza nei luoghi di lavoro; (DVR-APE-Impianto elettrico a norma-agibilità)</a:t>
          </a:r>
        </a:p>
      </dsp:txBody>
      <dsp:txXfrm>
        <a:off x="0" y="3112313"/>
        <a:ext cx="8229600" cy="557508"/>
      </dsp:txXfrm>
    </dsp:sp>
    <dsp:sp modelId="{77135AAF-8071-435E-83E5-A29331177529}">
      <dsp:nvSpPr>
        <dsp:cNvPr id="0" name=""/>
        <dsp:cNvSpPr/>
      </dsp:nvSpPr>
      <dsp:spPr>
        <a:xfrm>
          <a:off x="0" y="3669821"/>
          <a:ext cx="8229600" cy="0"/>
        </a:xfrm>
        <a:prstGeom prst="line">
          <a:avLst/>
        </a:prstGeom>
        <a:gradFill rotWithShape="0">
          <a:gsLst>
            <a:gs pos="0">
              <a:schemeClr val="accent6">
                <a:alpha val="90000"/>
                <a:hueOff val="0"/>
                <a:satOff val="0"/>
                <a:lumOff val="0"/>
                <a:alphaOff val="-34286"/>
                <a:tint val="98000"/>
                <a:shade val="25000"/>
                <a:satMod val="250000"/>
              </a:schemeClr>
            </a:gs>
            <a:gs pos="68000">
              <a:schemeClr val="accent6">
                <a:alpha val="90000"/>
                <a:hueOff val="0"/>
                <a:satOff val="0"/>
                <a:lumOff val="0"/>
                <a:alphaOff val="-34286"/>
                <a:tint val="86000"/>
                <a:satMod val="115000"/>
              </a:schemeClr>
            </a:gs>
            <a:gs pos="100000">
              <a:schemeClr val="accent6">
                <a:alpha val="90000"/>
                <a:hueOff val="0"/>
                <a:satOff val="0"/>
                <a:lumOff val="0"/>
                <a:alphaOff val="-34286"/>
                <a:tint val="50000"/>
                <a:satMod val="150000"/>
              </a:schemeClr>
            </a:gs>
          </a:gsLst>
          <a:path path="circle">
            <a:fillToRect l="50000" t="130000" r="50000" b="-30000"/>
          </a:path>
        </a:gradFill>
        <a:ln w="9525" cap="flat" cmpd="sng" algn="ctr">
          <a:solidFill>
            <a:schemeClr val="accent6">
              <a:alpha val="90000"/>
              <a:hueOff val="0"/>
              <a:satOff val="0"/>
              <a:lumOff val="0"/>
              <a:alphaOff val="-34286"/>
            </a:schemeClr>
          </a:solidFill>
          <a:prstDash val="solid"/>
        </a:ln>
        <a:effectLst>
          <a:outerShdw blurRad="57150" dist="38100" dir="5400000" algn="ctr" rotWithShape="0">
            <a:schemeClr val="accent6">
              <a:alpha val="90000"/>
              <a:hueOff val="0"/>
              <a:satOff val="0"/>
              <a:lumOff val="0"/>
              <a:alphaOff val="-34286"/>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958A32F2-7170-4418-A9AB-9BED16D73A20}">
      <dsp:nvSpPr>
        <dsp:cNvPr id="0" name=""/>
        <dsp:cNvSpPr/>
      </dsp:nvSpPr>
      <dsp:spPr>
        <a:xfrm>
          <a:off x="0" y="3669821"/>
          <a:ext cx="8229600" cy="55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endParaRPr lang="it-IT" sz="1200" b="0" kern="1200" cap="none" spc="0" dirty="0">
            <a:ln w="0"/>
            <a:effectLst/>
          </a:endParaRPr>
        </a:p>
        <a:p>
          <a:pPr marL="0" lvl="0" indent="0" algn="l" defTabSz="533400">
            <a:lnSpc>
              <a:spcPct val="90000"/>
            </a:lnSpc>
            <a:spcBef>
              <a:spcPct val="0"/>
            </a:spcBef>
            <a:spcAft>
              <a:spcPct val="35000"/>
            </a:spcAft>
            <a:buNone/>
          </a:pPr>
          <a:r>
            <a:rPr lang="it-IT" sz="1600" b="0" kern="1200" cap="none" spc="0" dirty="0">
              <a:ln w="0"/>
              <a:effectLst/>
            </a:rPr>
            <a:t>i locali devono essere facilmente accessibili alle persone diversamente abili;</a:t>
          </a:r>
        </a:p>
      </dsp:txBody>
      <dsp:txXfrm>
        <a:off x="0" y="3669821"/>
        <a:ext cx="8229600" cy="557508"/>
      </dsp:txXfrm>
    </dsp:sp>
    <dsp:sp modelId="{B02ED9D0-CA25-49CF-929E-949B5F28D47F}">
      <dsp:nvSpPr>
        <dsp:cNvPr id="0" name=""/>
        <dsp:cNvSpPr/>
      </dsp:nvSpPr>
      <dsp:spPr>
        <a:xfrm>
          <a:off x="0" y="4227329"/>
          <a:ext cx="8229600" cy="0"/>
        </a:xfrm>
        <a:prstGeom prst="line">
          <a:avLst/>
        </a:prstGeom>
        <a:gradFill rotWithShape="0">
          <a:gsLst>
            <a:gs pos="0">
              <a:schemeClr val="accent6">
                <a:alpha val="90000"/>
                <a:hueOff val="0"/>
                <a:satOff val="0"/>
                <a:lumOff val="0"/>
                <a:alphaOff val="-40000"/>
                <a:tint val="98000"/>
                <a:shade val="25000"/>
                <a:satMod val="250000"/>
              </a:schemeClr>
            </a:gs>
            <a:gs pos="68000">
              <a:schemeClr val="accent6">
                <a:alpha val="90000"/>
                <a:hueOff val="0"/>
                <a:satOff val="0"/>
                <a:lumOff val="0"/>
                <a:alphaOff val="-40000"/>
                <a:tint val="86000"/>
                <a:satMod val="115000"/>
              </a:schemeClr>
            </a:gs>
            <a:gs pos="100000">
              <a:schemeClr val="accent6">
                <a:alpha val="90000"/>
                <a:hueOff val="0"/>
                <a:satOff val="0"/>
                <a:lumOff val="0"/>
                <a:alphaOff val="-40000"/>
                <a:tint val="50000"/>
                <a:satMod val="150000"/>
              </a:schemeClr>
            </a:gs>
          </a:gsLst>
          <a:path path="circle">
            <a:fillToRect l="50000" t="130000" r="50000" b="-30000"/>
          </a:path>
        </a:gradFill>
        <a:ln w="9525" cap="flat" cmpd="sng" algn="ctr">
          <a:solidFill>
            <a:schemeClr val="accent6">
              <a:alpha val="90000"/>
              <a:hueOff val="0"/>
              <a:satOff val="0"/>
              <a:lumOff val="0"/>
              <a:alphaOff val="-40000"/>
            </a:schemeClr>
          </a:solidFill>
          <a:prstDash val="solid"/>
        </a:ln>
        <a:effectLst>
          <a:outerShdw blurRad="57150" dist="38100" dir="5400000" algn="ctr" rotWithShape="0">
            <a:schemeClr val="accent6">
              <a:alpha val="90000"/>
              <a:hueOff val="0"/>
              <a:satOff val="0"/>
              <a:lumOff val="0"/>
              <a:alphaOff val="-4000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EBB5404A-66C8-4007-81F3-B8D83089A0A3}">
      <dsp:nvSpPr>
        <dsp:cNvPr id="0" name=""/>
        <dsp:cNvSpPr/>
      </dsp:nvSpPr>
      <dsp:spPr>
        <a:xfrm>
          <a:off x="0" y="4227329"/>
          <a:ext cx="8229600" cy="557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0" kern="1200" cap="none" spc="0" dirty="0">
              <a:ln w="0"/>
              <a:effectLst/>
            </a:rPr>
            <a:t>essere chiaramente identificabili con apposita targa non mobile che riporti la denominazione dell’INPAL, dell’AIC nonché l’orario di apertura al pubblico</a:t>
          </a:r>
          <a:r>
            <a:rPr lang="it-IT" sz="1200" b="0" kern="1200" cap="none" spc="0" dirty="0">
              <a:ln w="0"/>
              <a:effectLst/>
            </a:rPr>
            <a:t>;</a:t>
          </a:r>
        </a:p>
      </dsp:txBody>
      <dsp:txXfrm>
        <a:off x="0" y="4227329"/>
        <a:ext cx="8229600" cy="557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411B7-BC00-4B8B-A7AE-AF06AD4C8626}">
      <dsp:nvSpPr>
        <dsp:cNvPr id="0" name=""/>
        <dsp:cNvSpPr/>
      </dsp:nvSpPr>
      <dsp:spPr>
        <a:xfrm>
          <a:off x="609" y="1426517"/>
          <a:ext cx="3345852" cy="1672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dirty="0"/>
            <a:t>SOGGETTI AUTORIZZATI A SVOLGERE ATTIVITA’ DI PATRONATO</a:t>
          </a:r>
        </a:p>
      </dsp:txBody>
      <dsp:txXfrm>
        <a:off x="49607" y="1475515"/>
        <a:ext cx="3247856" cy="1574930"/>
      </dsp:txXfrm>
    </dsp:sp>
    <dsp:sp modelId="{BDF9AA5D-1A38-4ED8-80EF-ECEF684B227D}">
      <dsp:nvSpPr>
        <dsp:cNvPr id="0" name=""/>
        <dsp:cNvSpPr/>
      </dsp:nvSpPr>
      <dsp:spPr>
        <a:xfrm rot="19457599">
          <a:off x="3191546" y="1748748"/>
          <a:ext cx="1648172" cy="66533"/>
        </a:xfrm>
        <a:custGeom>
          <a:avLst/>
          <a:gdLst/>
          <a:ahLst/>
          <a:cxnLst/>
          <a:rect l="0" t="0" r="0" b="0"/>
          <a:pathLst>
            <a:path>
              <a:moveTo>
                <a:pt x="0" y="33266"/>
              </a:moveTo>
              <a:lnTo>
                <a:pt x="1648172" y="332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974428" y="1740810"/>
        <a:ext cx="82408" cy="82408"/>
      </dsp:txXfrm>
    </dsp:sp>
    <dsp:sp modelId="{CB8DD83F-11A2-4241-87F7-038C6CEA8D04}">
      <dsp:nvSpPr>
        <dsp:cNvPr id="0" name=""/>
        <dsp:cNvSpPr/>
      </dsp:nvSpPr>
      <dsp:spPr>
        <a:xfrm>
          <a:off x="4684803" y="464585"/>
          <a:ext cx="3345852" cy="1672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dirty="0"/>
            <a:t>Dipendenti del patronato stesso</a:t>
          </a:r>
        </a:p>
      </dsp:txBody>
      <dsp:txXfrm>
        <a:off x="4733801" y="513583"/>
        <a:ext cx="3247856" cy="1574930"/>
      </dsp:txXfrm>
    </dsp:sp>
    <dsp:sp modelId="{5CA3EEDF-085D-4EDD-8F16-2F0CBF7D38AF}">
      <dsp:nvSpPr>
        <dsp:cNvPr id="0" name=""/>
        <dsp:cNvSpPr/>
      </dsp:nvSpPr>
      <dsp:spPr>
        <a:xfrm rot="2142401">
          <a:off x="3191546" y="2710680"/>
          <a:ext cx="1648172" cy="66533"/>
        </a:xfrm>
        <a:custGeom>
          <a:avLst/>
          <a:gdLst/>
          <a:ahLst/>
          <a:cxnLst/>
          <a:rect l="0" t="0" r="0" b="0"/>
          <a:pathLst>
            <a:path>
              <a:moveTo>
                <a:pt x="0" y="33266"/>
              </a:moveTo>
              <a:lnTo>
                <a:pt x="1648172" y="332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974428" y="2702743"/>
        <a:ext cx="82408" cy="82408"/>
      </dsp:txXfrm>
    </dsp:sp>
    <dsp:sp modelId="{6755B747-A79B-4361-941B-EA9E03D3A874}">
      <dsp:nvSpPr>
        <dsp:cNvPr id="0" name=""/>
        <dsp:cNvSpPr/>
      </dsp:nvSpPr>
      <dsp:spPr>
        <a:xfrm>
          <a:off x="4684803" y="2388450"/>
          <a:ext cx="3345852" cy="167292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dirty="0"/>
            <a:t>Dipendenti AIC  “comandati”</a:t>
          </a:r>
        </a:p>
      </dsp:txBody>
      <dsp:txXfrm>
        <a:off x="4733801" y="2437448"/>
        <a:ext cx="3247856" cy="1574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F67F7-0364-4B2C-9210-74D097D209E5}">
      <dsp:nvSpPr>
        <dsp:cNvPr id="0" name=""/>
        <dsp:cNvSpPr/>
      </dsp:nvSpPr>
      <dsp:spPr>
        <a:xfrm>
          <a:off x="3171847" y="30223"/>
          <a:ext cx="4757770" cy="22937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avvalersi di almeno </a:t>
          </a:r>
          <a:r>
            <a:rPr lang="it-IT" sz="2000" b="1" kern="1200" dirty="0"/>
            <a:t>due operatori</a:t>
          </a:r>
          <a:r>
            <a:rPr lang="it-IT" sz="2000" kern="1200" dirty="0"/>
            <a:t> di cui uno a tempo pieno, responsabile della sede, e uno a tempo parziale con orario di lavoro non inferiore a 18 ore settimanali.</a:t>
          </a:r>
        </a:p>
      </dsp:txBody>
      <dsp:txXfrm>
        <a:off x="3171847" y="316944"/>
        <a:ext cx="3897609" cy="1720323"/>
      </dsp:txXfrm>
    </dsp:sp>
    <dsp:sp modelId="{26446727-12AF-48C2-BF8D-835F69577B94}">
      <dsp:nvSpPr>
        <dsp:cNvPr id="0" name=""/>
        <dsp:cNvSpPr/>
      </dsp:nvSpPr>
      <dsp:spPr>
        <a:xfrm>
          <a:off x="0" y="588"/>
          <a:ext cx="3171847" cy="22937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it-IT" sz="3100" u="sng" kern="1200" dirty="0"/>
            <a:t>SEDE PROVINCIALE</a:t>
          </a:r>
          <a:endParaRPr lang="it-IT" sz="3100" kern="1200" dirty="0"/>
        </a:p>
      </dsp:txBody>
      <dsp:txXfrm>
        <a:off x="111972" y="112560"/>
        <a:ext cx="2947903" cy="2069820"/>
      </dsp:txXfrm>
    </dsp:sp>
    <dsp:sp modelId="{BC2A956B-CE1E-443A-9F4D-256ACC13D2B7}">
      <dsp:nvSpPr>
        <dsp:cNvPr id="0" name=""/>
        <dsp:cNvSpPr/>
      </dsp:nvSpPr>
      <dsp:spPr>
        <a:xfrm>
          <a:off x="3171847" y="2523729"/>
          <a:ext cx="4757770" cy="229376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it-IT" sz="2000" kern="1200" dirty="0"/>
            <a:t>avvalersi di almeno </a:t>
          </a:r>
          <a:r>
            <a:rPr lang="it-IT" sz="2000" b="1" kern="1200" dirty="0"/>
            <a:t>un operatore part-time</a:t>
          </a:r>
          <a:r>
            <a:rPr lang="it-IT" sz="2000" kern="1200" dirty="0"/>
            <a:t> con orario di lavoro non inferiore a 18 ore settimanali.</a:t>
          </a:r>
        </a:p>
      </dsp:txBody>
      <dsp:txXfrm>
        <a:off x="3171847" y="2810450"/>
        <a:ext cx="3897609" cy="1720323"/>
      </dsp:txXfrm>
    </dsp:sp>
    <dsp:sp modelId="{6D140C61-D6BC-4703-B7A8-34FAB6BF6403}">
      <dsp:nvSpPr>
        <dsp:cNvPr id="0" name=""/>
        <dsp:cNvSpPr/>
      </dsp:nvSpPr>
      <dsp:spPr>
        <a:xfrm>
          <a:off x="0" y="2523729"/>
          <a:ext cx="3171847" cy="22937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it-IT" sz="3100" u="sng" kern="1200" dirty="0"/>
            <a:t>SEDE ZONALE</a:t>
          </a:r>
        </a:p>
      </dsp:txBody>
      <dsp:txXfrm>
        <a:off x="111972" y="2635701"/>
        <a:ext cx="2947903" cy="2069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C68BB-9997-420E-9DD2-F4886CB26131}">
      <dsp:nvSpPr>
        <dsp:cNvPr id="0" name=""/>
        <dsp:cNvSpPr/>
      </dsp:nvSpPr>
      <dsp:spPr>
        <a:xfrm rot="5400000">
          <a:off x="-360303" y="351680"/>
          <a:ext cx="2315730" cy="1621011"/>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u="none" kern="1200" dirty="0"/>
            <a:t>SEDE PROVINCIALE</a:t>
          </a:r>
        </a:p>
      </dsp:txBody>
      <dsp:txXfrm rot="-5400000">
        <a:off x="-12943" y="814827"/>
        <a:ext cx="1621011" cy="694719"/>
      </dsp:txXfrm>
    </dsp:sp>
    <dsp:sp modelId="{47326FAA-5D40-4E21-BFE7-B2AE121F7274}">
      <dsp:nvSpPr>
        <dsp:cNvPr id="0" name=""/>
        <dsp:cNvSpPr/>
      </dsp:nvSpPr>
      <dsp:spPr>
        <a:xfrm rot="5400000">
          <a:off x="3591960" y="-2001771"/>
          <a:ext cx="1505225" cy="55247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t-IT" sz="2800" b="1" kern="1200" dirty="0"/>
            <a:t>30 ore settimanali</a:t>
          </a:r>
          <a:endParaRPr lang="it-IT" sz="2800" b="1" u="none" kern="1200" dirty="0"/>
        </a:p>
      </dsp:txBody>
      <dsp:txXfrm rot="-5400000">
        <a:off x="1582181" y="81487"/>
        <a:ext cx="5451305" cy="1358267"/>
      </dsp:txXfrm>
    </dsp:sp>
    <dsp:sp modelId="{D2F55FA3-1762-4F89-A638-EE5D8250CD46}">
      <dsp:nvSpPr>
        <dsp:cNvPr id="0" name=""/>
        <dsp:cNvSpPr/>
      </dsp:nvSpPr>
      <dsp:spPr>
        <a:xfrm rot="5400000">
          <a:off x="-360303" y="2382586"/>
          <a:ext cx="2315730" cy="1621011"/>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SEDE ZONALE </a:t>
          </a:r>
        </a:p>
      </dsp:txBody>
      <dsp:txXfrm rot="-5400000">
        <a:off x="-12943" y="2845733"/>
        <a:ext cx="1621011" cy="694719"/>
      </dsp:txXfrm>
    </dsp:sp>
    <dsp:sp modelId="{948791C8-53C9-44A1-B050-E87F90CD959A}">
      <dsp:nvSpPr>
        <dsp:cNvPr id="0" name=""/>
        <dsp:cNvSpPr/>
      </dsp:nvSpPr>
      <dsp:spPr>
        <a:xfrm rot="5400000">
          <a:off x="3568043" y="67123"/>
          <a:ext cx="1505225" cy="54730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it-IT" sz="2800" b="1" kern="1200" dirty="0"/>
            <a:t>10 ore settimanali</a:t>
          </a:r>
          <a:endParaRPr lang="it-IT" sz="2800" kern="1200" dirty="0"/>
        </a:p>
      </dsp:txBody>
      <dsp:txXfrm rot="-5400000">
        <a:off x="1584151" y="2124495"/>
        <a:ext cx="5399531" cy="13582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175CC-9BFB-4CE1-B217-670C06342120}">
      <dsp:nvSpPr>
        <dsp:cNvPr id="0" name=""/>
        <dsp:cNvSpPr/>
      </dsp:nvSpPr>
      <dsp:spPr>
        <a:xfrm>
          <a:off x="0" y="918"/>
          <a:ext cx="7671226" cy="4606326"/>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it-IT" sz="4000" kern="1200" dirty="0"/>
        </a:p>
        <a:p>
          <a:pPr marL="0" lvl="0" indent="0" algn="ctr" defTabSz="1778000">
            <a:lnSpc>
              <a:spcPct val="90000"/>
            </a:lnSpc>
            <a:spcBef>
              <a:spcPct val="0"/>
            </a:spcBef>
            <a:spcAft>
              <a:spcPct val="35000"/>
            </a:spcAft>
            <a:buNone/>
          </a:pPr>
          <a:r>
            <a:rPr lang="it-IT" sz="4000" kern="1200" dirty="0"/>
            <a:t>LA SEDE AI FINI DEL RICONOSCIMENTO GIURIDICO DEVE POSSEDERE I REQUISITI MINIMI ORGANIZZATIVI PER ALMENO 36 SETTIMANE </a:t>
          </a:r>
        </a:p>
        <a:p>
          <a:pPr marL="0" lvl="0" indent="0" algn="ctr" defTabSz="1778000">
            <a:lnSpc>
              <a:spcPct val="90000"/>
            </a:lnSpc>
            <a:spcBef>
              <a:spcPct val="0"/>
            </a:spcBef>
            <a:spcAft>
              <a:spcPct val="35000"/>
            </a:spcAft>
            <a:buNone/>
          </a:pPr>
          <a:r>
            <a:rPr lang="it-IT" sz="4000" kern="1200" dirty="0"/>
            <a:t>(</a:t>
          </a:r>
          <a:r>
            <a:rPr lang="it-IT" sz="4000" b="1" kern="1200" dirty="0"/>
            <a:t>8 mesi) </a:t>
          </a:r>
          <a:r>
            <a:rPr lang="it-IT" sz="4000" kern="1200" dirty="0"/>
            <a:t>NELL’ANNO</a:t>
          </a:r>
        </a:p>
        <a:p>
          <a:pPr marL="0" lvl="0" indent="0" algn="ctr" defTabSz="1778000">
            <a:lnSpc>
              <a:spcPct val="90000"/>
            </a:lnSpc>
            <a:spcBef>
              <a:spcPct val="0"/>
            </a:spcBef>
            <a:spcAft>
              <a:spcPct val="35000"/>
            </a:spcAft>
            <a:buNone/>
          </a:pPr>
          <a:endParaRPr lang="it-IT" sz="1050" kern="1200" dirty="0"/>
        </a:p>
      </dsp:txBody>
      <dsp:txXfrm>
        <a:off x="224862" y="225780"/>
        <a:ext cx="7221502" cy="41566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D7060-7FBD-4224-AD24-FA58B8026C37}">
      <dsp:nvSpPr>
        <dsp:cNvPr id="0" name=""/>
        <dsp:cNvSpPr/>
      </dsp:nvSpPr>
      <dsp:spPr>
        <a:xfrm>
          <a:off x="1013631" y="247"/>
          <a:ext cx="2756594" cy="1378297"/>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it-IT" sz="2300" kern="1200" dirty="0"/>
            <a:t>SUPERIORE  </a:t>
          </a:r>
        </a:p>
        <a:p>
          <a:pPr marL="0" lvl="0" indent="0" algn="ctr" defTabSz="1022350">
            <a:lnSpc>
              <a:spcPct val="90000"/>
            </a:lnSpc>
            <a:spcBef>
              <a:spcPct val="0"/>
            </a:spcBef>
            <a:spcAft>
              <a:spcPct val="35000"/>
            </a:spcAft>
            <a:buNone/>
          </a:pPr>
          <a:r>
            <a:rPr lang="it-IT" sz="2300" kern="1200" dirty="0"/>
            <a:t>4 MESI </a:t>
          </a:r>
        </a:p>
        <a:p>
          <a:pPr marL="0" lvl="0" indent="0" algn="ctr" defTabSz="1022350">
            <a:lnSpc>
              <a:spcPct val="90000"/>
            </a:lnSpc>
            <a:spcBef>
              <a:spcPct val="0"/>
            </a:spcBef>
            <a:spcAft>
              <a:spcPct val="35000"/>
            </a:spcAft>
            <a:buNone/>
          </a:pPr>
          <a:r>
            <a:rPr lang="it-IT" sz="2300" kern="1200" dirty="0"/>
            <a:t>&gt;(16 settimane) </a:t>
          </a:r>
        </a:p>
      </dsp:txBody>
      <dsp:txXfrm>
        <a:off x="1054000" y="40616"/>
        <a:ext cx="2675856" cy="1297559"/>
      </dsp:txXfrm>
    </dsp:sp>
    <dsp:sp modelId="{A85A7E90-AA44-46CD-B437-4053D43123B8}">
      <dsp:nvSpPr>
        <dsp:cNvPr id="0" name=""/>
        <dsp:cNvSpPr/>
      </dsp:nvSpPr>
      <dsp:spPr>
        <a:xfrm>
          <a:off x="1289290" y="1378545"/>
          <a:ext cx="275659" cy="1033722"/>
        </a:xfrm>
        <a:custGeom>
          <a:avLst/>
          <a:gdLst/>
          <a:ahLst/>
          <a:cxnLst/>
          <a:rect l="0" t="0" r="0" b="0"/>
          <a:pathLst>
            <a:path>
              <a:moveTo>
                <a:pt x="0" y="0"/>
              </a:moveTo>
              <a:lnTo>
                <a:pt x="0" y="1033722"/>
              </a:lnTo>
              <a:lnTo>
                <a:pt x="275659" y="10337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920DDC-931C-4411-A60D-1851C29C01A6}">
      <dsp:nvSpPr>
        <dsp:cNvPr id="0" name=""/>
        <dsp:cNvSpPr/>
      </dsp:nvSpPr>
      <dsp:spPr>
        <a:xfrm>
          <a:off x="1564950" y="1723119"/>
          <a:ext cx="2205275" cy="13782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SEDE NON RICONOSCIUTA</a:t>
          </a:r>
        </a:p>
        <a:p>
          <a:pPr marL="0" lvl="0" indent="0" algn="ctr" defTabSz="488950">
            <a:lnSpc>
              <a:spcPct val="90000"/>
            </a:lnSpc>
            <a:spcBef>
              <a:spcPct val="0"/>
            </a:spcBef>
            <a:spcAft>
              <a:spcPct val="35000"/>
            </a:spcAft>
            <a:buNone/>
          </a:pPr>
          <a:r>
            <a:rPr lang="it-IT" sz="1100" kern="1200" dirty="0"/>
            <a:t>Con conseguente mancato riconoscimento  di tutta l’attività svolta nell’anno di riferimento</a:t>
          </a:r>
        </a:p>
      </dsp:txBody>
      <dsp:txXfrm>
        <a:off x="1605319" y="1763488"/>
        <a:ext cx="2124537" cy="1297559"/>
      </dsp:txXfrm>
    </dsp:sp>
    <dsp:sp modelId="{6CAEB98C-ABFC-4B7B-AEAC-26E88C9E896D}">
      <dsp:nvSpPr>
        <dsp:cNvPr id="0" name=""/>
        <dsp:cNvSpPr/>
      </dsp:nvSpPr>
      <dsp:spPr>
        <a:xfrm>
          <a:off x="1289290" y="1378545"/>
          <a:ext cx="275659" cy="2756587"/>
        </a:xfrm>
        <a:custGeom>
          <a:avLst/>
          <a:gdLst/>
          <a:ahLst/>
          <a:cxnLst/>
          <a:rect l="0" t="0" r="0" b="0"/>
          <a:pathLst>
            <a:path>
              <a:moveTo>
                <a:pt x="0" y="0"/>
              </a:moveTo>
              <a:lnTo>
                <a:pt x="0" y="2756587"/>
              </a:lnTo>
              <a:lnTo>
                <a:pt x="275659" y="27565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D4F168-F245-4336-ABD4-5F145E78AF49}">
      <dsp:nvSpPr>
        <dsp:cNvPr id="0" name=""/>
        <dsp:cNvSpPr/>
      </dsp:nvSpPr>
      <dsp:spPr>
        <a:xfrm>
          <a:off x="1564950" y="3445990"/>
          <a:ext cx="2205275" cy="13782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ATTIVITA’ NON RICONOSCIUTA ANCHE PER SEDI ZONALI QUALORA VENGA ACCERTATA LA CARENZA DEI REQUISITI DELLA SEDE PROVINCIALE PER DUE ANNI CONSECUTIVI</a:t>
          </a:r>
        </a:p>
      </dsp:txBody>
      <dsp:txXfrm>
        <a:off x="1605319" y="3486359"/>
        <a:ext cx="2124537" cy="1297545"/>
      </dsp:txXfrm>
    </dsp:sp>
    <dsp:sp modelId="{BA40D1D2-2F8A-48FE-9DE5-755F76D28634}">
      <dsp:nvSpPr>
        <dsp:cNvPr id="0" name=""/>
        <dsp:cNvSpPr/>
      </dsp:nvSpPr>
      <dsp:spPr>
        <a:xfrm>
          <a:off x="4459374" y="247"/>
          <a:ext cx="2756594" cy="1378297"/>
        </a:xfrm>
        <a:prstGeom prst="roundRect">
          <a:avLst>
            <a:gd name="adj" fmla="val 10000"/>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it-IT" sz="2300" kern="1200" dirty="0"/>
            <a:t>INFERIORE </a:t>
          </a:r>
        </a:p>
        <a:p>
          <a:pPr marL="0" lvl="0" indent="0" algn="ctr" defTabSz="1022350">
            <a:lnSpc>
              <a:spcPct val="90000"/>
            </a:lnSpc>
            <a:spcBef>
              <a:spcPct val="0"/>
            </a:spcBef>
            <a:spcAft>
              <a:spcPct val="35000"/>
            </a:spcAft>
            <a:buNone/>
          </a:pPr>
          <a:r>
            <a:rPr lang="it-IT" sz="2300" kern="1200" dirty="0"/>
            <a:t>4 MESI</a:t>
          </a:r>
        </a:p>
        <a:p>
          <a:pPr marL="0" lvl="0" indent="0" algn="ctr" defTabSz="1022350">
            <a:lnSpc>
              <a:spcPct val="90000"/>
            </a:lnSpc>
            <a:spcBef>
              <a:spcPct val="0"/>
            </a:spcBef>
            <a:spcAft>
              <a:spcPct val="35000"/>
            </a:spcAft>
            <a:buNone/>
          </a:pPr>
          <a:r>
            <a:rPr lang="it-IT" sz="2300" kern="1200" dirty="0"/>
            <a:t> &lt;(16 settimane ) </a:t>
          </a:r>
        </a:p>
      </dsp:txBody>
      <dsp:txXfrm>
        <a:off x="4499743" y="40616"/>
        <a:ext cx="2675856" cy="1297559"/>
      </dsp:txXfrm>
    </dsp:sp>
    <dsp:sp modelId="{827029D1-8803-49D6-9ACB-74C5FE49EB4D}">
      <dsp:nvSpPr>
        <dsp:cNvPr id="0" name=""/>
        <dsp:cNvSpPr/>
      </dsp:nvSpPr>
      <dsp:spPr>
        <a:xfrm>
          <a:off x="4735033" y="1378545"/>
          <a:ext cx="275659" cy="1033722"/>
        </a:xfrm>
        <a:custGeom>
          <a:avLst/>
          <a:gdLst/>
          <a:ahLst/>
          <a:cxnLst/>
          <a:rect l="0" t="0" r="0" b="0"/>
          <a:pathLst>
            <a:path>
              <a:moveTo>
                <a:pt x="0" y="0"/>
              </a:moveTo>
              <a:lnTo>
                <a:pt x="0" y="1033722"/>
              </a:lnTo>
              <a:lnTo>
                <a:pt x="275659" y="10337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635DE5-F939-4886-9CCC-5E53CAF207A9}">
      <dsp:nvSpPr>
        <dsp:cNvPr id="0" name=""/>
        <dsp:cNvSpPr/>
      </dsp:nvSpPr>
      <dsp:spPr>
        <a:xfrm>
          <a:off x="5010693" y="1723119"/>
          <a:ext cx="2205275" cy="13782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ATTIVITA’ NON RICONOSCIUTA  IN PROPORZIONE</a:t>
          </a:r>
        </a:p>
      </dsp:txBody>
      <dsp:txXfrm>
        <a:off x="5051062" y="1763488"/>
        <a:ext cx="2124537" cy="1297559"/>
      </dsp:txXfrm>
    </dsp:sp>
    <dsp:sp modelId="{E5436505-CB74-4EC8-81A6-45D97C728139}">
      <dsp:nvSpPr>
        <dsp:cNvPr id="0" name=""/>
        <dsp:cNvSpPr/>
      </dsp:nvSpPr>
      <dsp:spPr>
        <a:xfrm>
          <a:off x="4735033" y="1378545"/>
          <a:ext cx="275659" cy="2756594"/>
        </a:xfrm>
        <a:custGeom>
          <a:avLst/>
          <a:gdLst/>
          <a:ahLst/>
          <a:cxnLst/>
          <a:rect l="0" t="0" r="0" b="0"/>
          <a:pathLst>
            <a:path>
              <a:moveTo>
                <a:pt x="0" y="0"/>
              </a:moveTo>
              <a:lnTo>
                <a:pt x="0" y="2756594"/>
              </a:lnTo>
              <a:lnTo>
                <a:pt x="275659" y="2756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631989-0369-47E4-A311-D2A828AABC06}">
      <dsp:nvSpPr>
        <dsp:cNvPr id="0" name=""/>
        <dsp:cNvSpPr/>
      </dsp:nvSpPr>
      <dsp:spPr>
        <a:xfrm>
          <a:off x="5010693" y="3445990"/>
          <a:ext cx="2205275" cy="137829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it-IT" sz="1100" kern="1200" dirty="0"/>
            <a:t>ATTIVITA’ NON RICONOSCIUTA PER INTERO ANNO SE CARENZA NON COMUNICATA MA RILEVATA D’UFFICIO DAGLI ORGANI PREPOSTI</a:t>
          </a:r>
        </a:p>
      </dsp:txBody>
      <dsp:txXfrm>
        <a:off x="5051062" y="3486359"/>
        <a:ext cx="2124537" cy="129755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0F406363-742F-47EB-B345-B88D180180EB}" type="datetimeFigureOut">
              <a:rPr lang="it-IT" smtClean="0"/>
              <a:pPr/>
              <a:t>18/02/2020</a:t>
            </a:fld>
            <a:endParaRPr lang="it-IT" dirty="0"/>
          </a:p>
        </p:txBody>
      </p:sp>
      <p:sp>
        <p:nvSpPr>
          <p:cNvPr id="4" name="Segnaposto piè di pagina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41F6B3E-B3B9-493A-9D0E-50CCC4855FC4}" type="slidenum">
              <a:rPr lang="it-IT" smtClean="0"/>
              <a:pPr/>
              <a:t>‹N›</a:t>
            </a:fld>
            <a:endParaRPr lang="it-IT" dirty="0"/>
          </a:p>
        </p:txBody>
      </p:sp>
    </p:spTree>
    <p:extLst>
      <p:ext uri="{BB962C8B-B14F-4D97-AF65-F5344CB8AC3E}">
        <p14:creationId xmlns:p14="http://schemas.microsoft.com/office/powerpoint/2010/main" xmlns="" val="1698067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551B5D5-CE03-4B91-A027-B2CEC440284B}" type="datetimeFigureOut">
              <a:rPr lang="it-IT" smtClean="0"/>
              <a:pPr/>
              <a:t>18/02/2020</a:t>
            </a:fld>
            <a:endParaRPr lang="it-IT" dirty="0"/>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6A3D0CE-5041-49F1-B95F-16BA6631BA90}" type="slidenum">
              <a:rPr lang="it-IT" smtClean="0"/>
              <a:pPr/>
              <a:t>‹N›</a:t>
            </a:fld>
            <a:endParaRPr lang="it-IT" dirty="0"/>
          </a:p>
        </p:txBody>
      </p:sp>
    </p:spTree>
    <p:extLst>
      <p:ext uri="{BB962C8B-B14F-4D97-AF65-F5344CB8AC3E}">
        <p14:creationId xmlns:p14="http://schemas.microsoft.com/office/powerpoint/2010/main" xmlns="" val="2034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1</a:t>
            </a:fld>
            <a:endParaRPr lang="it-IT" dirty="0"/>
          </a:p>
        </p:txBody>
      </p:sp>
    </p:spTree>
    <p:extLst>
      <p:ext uri="{BB962C8B-B14F-4D97-AF65-F5344CB8AC3E}">
        <p14:creationId xmlns:p14="http://schemas.microsoft.com/office/powerpoint/2010/main" xmlns="" val="1929595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20</a:t>
            </a:fld>
            <a:endParaRPr lang="it-IT" dirty="0"/>
          </a:p>
        </p:txBody>
      </p:sp>
    </p:spTree>
    <p:extLst>
      <p:ext uri="{BB962C8B-B14F-4D97-AF65-F5344CB8AC3E}">
        <p14:creationId xmlns:p14="http://schemas.microsoft.com/office/powerpoint/2010/main" xmlns="" val="367356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22</a:t>
            </a:fld>
            <a:endParaRPr lang="it-IT" dirty="0"/>
          </a:p>
        </p:txBody>
      </p:sp>
    </p:spTree>
    <p:extLst>
      <p:ext uri="{BB962C8B-B14F-4D97-AF65-F5344CB8AC3E}">
        <p14:creationId xmlns:p14="http://schemas.microsoft.com/office/powerpoint/2010/main" xmlns="" val="142028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23</a:t>
            </a:fld>
            <a:endParaRPr lang="it-IT" dirty="0"/>
          </a:p>
        </p:txBody>
      </p:sp>
    </p:spTree>
    <p:extLst>
      <p:ext uri="{BB962C8B-B14F-4D97-AF65-F5344CB8AC3E}">
        <p14:creationId xmlns:p14="http://schemas.microsoft.com/office/powerpoint/2010/main" xmlns="" val="173883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24</a:t>
            </a:fld>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MANCANO LE TARGHE E GRATUITA’ PRESTAZIONI</a:t>
            </a:r>
          </a:p>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25</a:t>
            </a:fld>
            <a:endParaRPr lang="it-IT"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26</a:t>
            </a:fld>
            <a:endParaRPr lang="it-IT" dirty="0"/>
          </a:p>
        </p:txBody>
      </p:sp>
    </p:spTree>
    <p:extLst>
      <p:ext uri="{BB962C8B-B14F-4D97-AF65-F5344CB8AC3E}">
        <p14:creationId xmlns:p14="http://schemas.microsoft.com/office/powerpoint/2010/main" xmlns="" val="524881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27</a:t>
            </a:fld>
            <a:endParaRPr lang="it-IT" dirty="0"/>
          </a:p>
        </p:txBody>
      </p:sp>
    </p:spTree>
    <p:extLst>
      <p:ext uri="{BB962C8B-B14F-4D97-AF65-F5344CB8AC3E}">
        <p14:creationId xmlns:p14="http://schemas.microsoft.com/office/powerpoint/2010/main" xmlns="" val="52488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28</a:t>
            </a:fld>
            <a:endParaRPr lang="it-IT" dirty="0"/>
          </a:p>
        </p:txBody>
      </p:sp>
    </p:spTree>
    <p:extLst>
      <p:ext uri="{BB962C8B-B14F-4D97-AF65-F5344CB8AC3E}">
        <p14:creationId xmlns:p14="http://schemas.microsoft.com/office/powerpoint/2010/main" xmlns="" val="300387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2</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3</a:t>
            </a:fld>
            <a:endParaRPr lang="it-IT" dirty="0"/>
          </a:p>
        </p:txBody>
      </p:sp>
    </p:spTree>
    <p:extLst>
      <p:ext uri="{BB962C8B-B14F-4D97-AF65-F5344CB8AC3E}">
        <p14:creationId xmlns:p14="http://schemas.microsoft.com/office/powerpoint/2010/main" xmlns="" val="2874954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12</a:t>
            </a:fld>
            <a:endParaRPr lang="it-IT" dirty="0"/>
          </a:p>
        </p:txBody>
      </p:sp>
    </p:spTree>
    <p:extLst>
      <p:ext uri="{BB962C8B-B14F-4D97-AF65-F5344CB8AC3E}">
        <p14:creationId xmlns:p14="http://schemas.microsoft.com/office/powerpoint/2010/main" xmlns="" val="364677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14</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15</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16</a:t>
            </a:fld>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6A3D0CE-5041-49F1-B95F-16BA6631BA90}" type="slidenum">
              <a:rPr lang="it-IT" smtClean="0"/>
              <a:pPr/>
              <a:t>17</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F3C19485-A5B1-4BFD-9B9A-31085010F445}" type="datetime1">
              <a:rPr lang="it-IT" smtClean="0"/>
              <a:pPr/>
              <a:t>18/02/2020</a:t>
            </a:fld>
            <a:endParaRPr lang="it-IT" dirty="0"/>
          </a:p>
        </p:txBody>
      </p:sp>
      <p:sp>
        <p:nvSpPr>
          <p:cNvPr id="19" name="Footer Placeholder 18"/>
          <p:cNvSpPr>
            <a:spLocks noGrp="1"/>
          </p:cNvSpPr>
          <p:nvPr>
            <p:ph type="ftr" sz="quarter" idx="11"/>
          </p:nvPr>
        </p:nvSpPr>
        <p:spPr/>
        <p:txBody>
          <a:bodyPr/>
          <a:lstStyle/>
          <a:p>
            <a:endParaRPr lang="it-IT" dirty="0"/>
          </a:p>
        </p:txBody>
      </p:sp>
      <p:sp>
        <p:nvSpPr>
          <p:cNvPr id="27" name="Slide Number Placeholder 26"/>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Date Placeholder 3"/>
          <p:cNvSpPr>
            <a:spLocks noGrp="1"/>
          </p:cNvSpPr>
          <p:nvPr>
            <p:ph type="dt" sz="half" idx="10"/>
          </p:nvPr>
        </p:nvSpPr>
        <p:spPr/>
        <p:txBody>
          <a:bodyPr/>
          <a:lstStyle/>
          <a:p>
            <a:fld id="{983E578F-3743-48F9-BB2B-4E51D14F6986}" type="datetime1">
              <a:rPr lang="it-IT" smtClean="0"/>
              <a:pPr/>
              <a:t>18/02/2020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Date Placeholder 3"/>
          <p:cNvSpPr>
            <a:spLocks noGrp="1"/>
          </p:cNvSpPr>
          <p:nvPr>
            <p:ph type="dt" sz="half" idx="10"/>
          </p:nvPr>
        </p:nvSpPr>
        <p:spPr/>
        <p:txBody>
          <a:bodyPr/>
          <a:lstStyle/>
          <a:p>
            <a:fld id="{7AA48DD6-5B47-4A63-B63A-E0EFF9806567}" type="datetime1">
              <a:rPr lang="it-IT" smtClean="0"/>
              <a:pPr/>
              <a:t>18/02/2020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Date Placeholder 3"/>
          <p:cNvSpPr>
            <a:spLocks noGrp="1"/>
          </p:cNvSpPr>
          <p:nvPr>
            <p:ph type="dt" sz="half" idx="10"/>
          </p:nvPr>
        </p:nvSpPr>
        <p:spPr/>
        <p:txBody>
          <a:bodyPr/>
          <a:lstStyle/>
          <a:p>
            <a:fld id="{BD20E1E3-B0F0-4156-8CDE-C7AA617F6AB7}" type="datetime1">
              <a:rPr lang="it-IT" smtClean="0"/>
              <a:pPr/>
              <a:t>18/02/2020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Date Placeholder 3"/>
          <p:cNvSpPr>
            <a:spLocks noGrp="1"/>
          </p:cNvSpPr>
          <p:nvPr>
            <p:ph type="dt" sz="half" idx="10"/>
          </p:nvPr>
        </p:nvSpPr>
        <p:spPr/>
        <p:txBody>
          <a:bodyPr/>
          <a:lstStyle/>
          <a:p>
            <a:fld id="{CABAF53B-31D3-44A9-962C-FC32F02BEBED}" type="datetime1">
              <a:rPr lang="it-IT" smtClean="0"/>
              <a:pPr/>
              <a:t>18/02/2020</a:t>
            </a:fld>
            <a:endParaRPr lang="it-IT" dirty="0"/>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Date Placeholder 4"/>
          <p:cNvSpPr>
            <a:spLocks noGrp="1"/>
          </p:cNvSpPr>
          <p:nvPr>
            <p:ph type="dt" sz="half" idx="10"/>
          </p:nvPr>
        </p:nvSpPr>
        <p:spPr/>
        <p:txBody>
          <a:bodyPr/>
          <a:lstStyle/>
          <a:p>
            <a:fld id="{98742A44-8CF2-4093-8C93-0BEDC6B9B316}" type="datetime1">
              <a:rPr lang="it-IT" smtClean="0"/>
              <a:pPr/>
              <a:t>18/02/2020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Date Placeholder 6"/>
          <p:cNvSpPr>
            <a:spLocks noGrp="1"/>
          </p:cNvSpPr>
          <p:nvPr>
            <p:ph type="dt" sz="half" idx="10"/>
          </p:nvPr>
        </p:nvSpPr>
        <p:spPr/>
        <p:txBody>
          <a:bodyPr/>
          <a:lstStyle/>
          <a:p>
            <a:fld id="{5FC83709-C71E-4183-BF0C-41E002B7806A}" type="datetime1">
              <a:rPr lang="it-IT" smtClean="0"/>
              <a:pPr/>
              <a:t>18/02/2020</a:t>
            </a:fld>
            <a:endParaRPr lang="it-IT" dirty="0"/>
          </a:p>
        </p:txBody>
      </p:sp>
      <p:sp>
        <p:nvSpPr>
          <p:cNvPr id="8" name="Footer Placeholder 7"/>
          <p:cNvSpPr>
            <a:spLocks noGrp="1"/>
          </p:cNvSpPr>
          <p:nvPr>
            <p:ph type="ftr" sz="quarter" idx="11"/>
          </p:nvPr>
        </p:nvSpPr>
        <p:spPr/>
        <p:txBody>
          <a:bodyPr/>
          <a:lstStyle/>
          <a:p>
            <a:endParaRPr lang="it-IT" dirty="0"/>
          </a:p>
        </p:txBody>
      </p:sp>
      <p:sp>
        <p:nvSpPr>
          <p:cNvPr id="9" name="Slide Number Placeholder 8"/>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Date Placeholder 2"/>
          <p:cNvSpPr>
            <a:spLocks noGrp="1"/>
          </p:cNvSpPr>
          <p:nvPr>
            <p:ph type="dt" sz="half" idx="10"/>
          </p:nvPr>
        </p:nvSpPr>
        <p:spPr/>
        <p:txBody>
          <a:bodyPr/>
          <a:lstStyle/>
          <a:p>
            <a:fld id="{C7FD4E4E-702B-480F-832C-FADC7F7DA722}" type="datetime1">
              <a:rPr lang="it-IT" smtClean="0"/>
              <a:pPr/>
              <a:t>18/02/2020</a:t>
            </a:fld>
            <a:endParaRPr lang="it-IT" dirty="0"/>
          </a:p>
        </p:txBody>
      </p:sp>
      <p:sp>
        <p:nvSpPr>
          <p:cNvPr id="4" name="Footer Placeholder 3"/>
          <p:cNvSpPr>
            <a:spLocks noGrp="1"/>
          </p:cNvSpPr>
          <p:nvPr>
            <p:ph type="ftr" sz="quarter" idx="11"/>
          </p:nvPr>
        </p:nvSpPr>
        <p:spPr/>
        <p:txBody>
          <a:bodyPr/>
          <a:lstStyle/>
          <a:p>
            <a:endParaRPr lang="it-IT" dirty="0"/>
          </a:p>
        </p:txBody>
      </p:sp>
      <p:sp>
        <p:nvSpPr>
          <p:cNvPr id="5" name="Slide Number Placeholder 4"/>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7B7E4-DA9C-41CF-8232-B574BF8A75E0}" type="datetime1">
              <a:rPr lang="it-IT" smtClean="0"/>
              <a:pPr/>
              <a:t>18/02/2020</a:t>
            </a:fld>
            <a:endParaRPr lang="it-IT" dirty="0"/>
          </a:p>
        </p:txBody>
      </p:sp>
      <p:sp>
        <p:nvSpPr>
          <p:cNvPr id="3" name="Footer Placeholder 2"/>
          <p:cNvSpPr>
            <a:spLocks noGrp="1"/>
          </p:cNvSpPr>
          <p:nvPr>
            <p:ph type="ftr" sz="quarter" idx="11"/>
          </p:nvPr>
        </p:nvSpPr>
        <p:spPr/>
        <p:txBody>
          <a:bodyPr/>
          <a:lstStyle/>
          <a:p>
            <a:endParaRPr lang="it-IT" dirty="0"/>
          </a:p>
        </p:txBody>
      </p:sp>
      <p:sp>
        <p:nvSpPr>
          <p:cNvPr id="4" name="Slide Number Placeholder 3"/>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Date Placeholder 4"/>
          <p:cNvSpPr>
            <a:spLocks noGrp="1"/>
          </p:cNvSpPr>
          <p:nvPr>
            <p:ph type="dt" sz="half" idx="10"/>
          </p:nvPr>
        </p:nvSpPr>
        <p:spPr/>
        <p:txBody>
          <a:bodyPr/>
          <a:lstStyle/>
          <a:p>
            <a:fld id="{C0771CC3-27DE-4C5C-BB7A-5500F3F43746}" type="datetime1">
              <a:rPr lang="it-IT" smtClean="0"/>
              <a:pPr/>
              <a:t>18/02/2020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p:txBody>
          <a:bodyPr/>
          <a:lstStyle/>
          <a:p>
            <a:fld id="{E5D6EBCD-8F68-4CA6-987E-D406BB674E80}" type="slidenum">
              <a:rPr lang="it-IT" smtClean="0"/>
              <a:pPr/>
              <a:t>‹N›</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Date Placeholder 4"/>
          <p:cNvSpPr>
            <a:spLocks noGrp="1"/>
          </p:cNvSpPr>
          <p:nvPr>
            <p:ph type="dt" sz="half" idx="10"/>
          </p:nvPr>
        </p:nvSpPr>
        <p:spPr/>
        <p:txBody>
          <a:bodyPr/>
          <a:lstStyle/>
          <a:p>
            <a:fld id="{21AE95C0-A36E-4876-B336-6CDC5E286E15}" type="datetime1">
              <a:rPr lang="it-IT" smtClean="0"/>
              <a:pPr/>
              <a:t>18/02/2020</a:t>
            </a:fld>
            <a:endParaRPr lang="it-IT" dirty="0"/>
          </a:p>
        </p:txBody>
      </p:sp>
      <p:sp>
        <p:nvSpPr>
          <p:cNvPr id="6" name="Footer Placeholder 5"/>
          <p:cNvSpPr>
            <a:spLocks noGrp="1"/>
          </p:cNvSpPr>
          <p:nvPr>
            <p:ph type="ftr" sz="quarter" idx="11"/>
          </p:nvPr>
        </p:nvSpPr>
        <p:spPr/>
        <p:txBody>
          <a:bodyPr/>
          <a:lstStyle/>
          <a:p>
            <a:endParaRPr lang="it-IT" dirty="0"/>
          </a:p>
        </p:txBody>
      </p:sp>
      <p:sp>
        <p:nvSpPr>
          <p:cNvPr id="7" name="Slide Number Placeholder 6"/>
          <p:cNvSpPr>
            <a:spLocks noGrp="1"/>
          </p:cNvSpPr>
          <p:nvPr>
            <p:ph type="sldNum" sz="quarter" idx="12"/>
          </p:nvPr>
        </p:nvSpPr>
        <p:spPr>
          <a:xfrm>
            <a:off x="8077200" y="6356350"/>
            <a:ext cx="609600" cy="365125"/>
          </a:xfrm>
        </p:spPr>
        <p:txBody>
          <a:bodyPr/>
          <a:lstStyle/>
          <a:p>
            <a:fld id="{E5D6EBCD-8F68-4CA6-987E-D406BB674E80}" type="slidenum">
              <a:rPr lang="it-IT" smtClean="0"/>
              <a:pPr/>
              <a:t>‹N›</a:t>
            </a:fld>
            <a:endParaRPr lang="it-IT"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dirty="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8671981-8F50-4DEC-B4B7-739B86347F2F}" type="datetime1">
              <a:rPr lang="it-IT" smtClean="0"/>
              <a:pPr/>
              <a:t>18/02/2020</a:t>
            </a:fld>
            <a:endParaRPr lang="it-IT"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D6EBCD-8F68-4CA6-987E-D406BB674E80}" type="slidenum">
              <a:rPr lang="it-IT" smtClean="0"/>
              <a:pPr/>
              <a:t>‹N›</a:t>
            </a:fld>
            <a:endParaRPr lang="it-IT"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E5D6EBCD-8F68-4CA6-987E-D406BB674E80}" type="slidenum">
              <a:rPr lang="it-IT" smtClean="0"/>
              <a:pPr/>
              <a:t>1</a:t>
            </a:fld>
            <a:endParaRPr lang="it-IT" dirty="0"/>
          </a:p>
        </p:txBody>
      </p:sp>
      <p:sp>
        <p:nvSpPr>
          <p:cNvPr id="2" name="Titolo 1"/>
          <p:cNvSpPr>
            <a:spLocks noGrp="1"/>
          </p:cNvSpPr>
          <p:nvPr>
            <p:ph type="title" idx="4294967295"/>
          </p:nvPr>
        </p:nvSpPr>
        <p:spPr>
          <a:xfrm>
            <a:off x="683568" y="3212976"/>
            <a:ext cx="7776864" cy="2088232"/>
          </a:xfrm>
          <a:ln w="3175">
            <a:noFill/>
          </a:ln>
          <a:scene3d>
            <a:camera prst="orthographicFront"/>
            <a:lightRig rig="threePt" dir="t"/>
          </a:scene3d>
          <a:sp3d>
            <a:bevelT/>
          </a:sp3d>
        </p:spPr>
        <p:txBody>
          <a:bodyPr>
            <a:normAutofit fontScale="90000"/>
          </a:bodyPr>
          <a:lstStyle/>
          <a:p>
            <a:pPr algn="ct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t/>
            </a:r>
            <a:br>
              <a:rPr lang="it-IT" sz="2400" i="1" dirty="0">
                <a:solidFill>
                  <a:schemeClr val="tx1"/>
                </a:solidFill>
                <a:effectLst>
                  <a:outerShdw blurRad="38100" dist="38100" dir="2700000" algn="tl">
                    <a:srgbClr val="000000">
                      <a:alpha val="43137"/>
                    </a:srgbClr>
                  </a:outerShdw>
                </a:effectLst>
                <a:latin typeface="Batang" pitchFamily="18" charset="-127"/>
                <a:ea typeface="Batang" pitchFamily="18" charset="-127"/>
                <a:cs typeface="Aharoni" pitchFamily="2" charset="-79"/>
              </a:rPr>
            </a:br>
            <a:r>
              <a:rPr lang="it-IT" sz="2400" i="1" dirty="0">
                <a:solidFill>
                  <a:schemeClr val="tx1"/>
                </a:solidFill>
                <a:effectLst/>
                <a:latin typeface="Arial Black" panose="020B0A04020102020204" pitchFamily="34" charset="0"/>
                <a:ea typeface="Batang" pitchFamily="18" charset="-127"/>
                <a:cs typeface="Aharoni" pitchFamily="2" charset="-79"/>
              </a:rPr>
              <a:t/>
            </a:r>
            <a:br>
              <a:rPr lang="it-IT" sz="2400" i="1" dirty="0">
                <a:solidFill>
                  <a:schemeClr val="tx1"/>
                </a:solidFill>
                <a:effectLst/>
                <a:latin typeface="Arial Black" panose="020B0A04020102020204" pitchFamily="34" charset="0"/>
                <a:ea typeface="Batang" pitchFamily="18" charset="-127"/>
                <a:cs typeface="Aharoni" pitchFamily="2" charset="-79"/>
              </a:rPr>
            </a:br>
            <a:r>
              <a:rPr lang="it-IT" sz="2400" i="1" dirty="0">
                <a:solidFill>
                  <a:schemeClr val="tx1"/>
                </a:solidFill>
                <a:effectLst/>
                <a:latin typeface="Arial Black" panose="020B0A04020102020204" pitchFamily="34" charset="0"/>
                <a:ea typeface="Batang" pitchFamily="18" charset="-127"/>
                <a:cs typeface="Aharoni" pitchFamily="2" charset="-79"/>
              </a:rPr>
              <a:t/>
            </a:r>
            <a:br>
              <a:rPr lang="it-IT" sz="2400" i="1" dirty="0">
                <a:solidFill>
                  <a:schemeClr val="tx1"/>
                </a:solidFill>
                <a:effectLst/>
                <a:latin typeface="Arial Black" panose="020B0A04020102020204" pitchFamily="34" charset="0"/>
                <a:ea typeface="Batang" pitchFamily="18" charset="-127"/>
                <a:cs typeface="Aharoni" pitchFamily="2" charset="-79"/>
              </a:rPr>
            </a:br>
            <a:r>
              <a:rPr lang="it-IT" sz="2400" i="1" dirty="0">
                <a:solidFill>
                  <a:schemeClr val="tx1"/>
                </a:solidFill>
                <a:effectLst/>
                <a:latin typeface="Arial Black" panose="020B0A04020102020204" pitchFamily="34" charset="0"/>
                <a:ea typeface="Batang" pitchFamily="18" charset="-127"/>
                <a:cs typeface="Aharoni" pitchFamily="2" charset="-79"/>
              </a:rPr>
              <a:t/>
            </a:r>
            <a:br>
              <a:rPr lang="it-IT" sz="2400" i="1" dirty="0">
                <a:solidFill>
                  <a:schemeClr val="tx1"/>
                </a:solidFill>
                <a:effectLst/>
                <a:latin typeface="Arial Black" panose="020B0A04020102020204" pitchFamily="34" charset="0"/>
                <a:ea typeface="Batang" pitchFamily="18" charset="-127"/>
                <a:cs typeface="Aharoni" pitchFamily="2" charset="-79"/>
              </a:rPr>
            </a:br>
            <a:r>
              <a:rPr lang="it-IT" sz="2400" i="1" dirty="0">
                <a:solidFill>
                  <a:schemeClr val="tx1"/>
                </a:solidFill>
                <a:effectLst/>
                <a:latin typeface="Arial Black" panose="020B0A04020102020204" pitchFamily="34" charset="0"/>
                <a:ea typeface="Batang" pitchFamily="18" charset="-127"/>
                <a:cs typeface="Aharoni" pitchFamily="2" charset="-79"/>
              </a:rPr>
              <a:t>C</a:t>
            </a:r>
            <a: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t>ORSO DI FORMAZIONE PER OPERATORI PATRONATO</a:t>
            </a:r>
            <a:b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br>
            <a: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t/>
            </a:r>
            <a:b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br>
            <a: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t>L.152/01- D.M. 193/01 – D.D. 4 Giugno 2015</a:t>
            </a:r>
            <a:b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br>
            <a: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t>Organizzazione – statisticazione- standard qualitativi</a:t>
            </a:r>
            <a:b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br>
            <a:r>
              <a:rPr lang="it-IT" sz="22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ea typeface="Batang" pitchFamily="18" charset="-127"/>
                <a:cs typeface="Aharoni" pitchFamily="2" charset="-79"/>
              </a:rPr>
              <a:t>Privacy </a:t>
            </a:r>
            <a:endParaRPr lang="it-IT" sz="3200" i="1" dirty="0">
              <a:ln w="22225">
                <a:solidFill>
                  <a:schemeClr val="accent6">
                    <a:lumMod val="75000"/>
                  </a:schemeClr>
                </a:solidFill>
                <a:prstDash val="solid"/>
              </a:ln>
              <a:solidFill>
                <a:schemeClr val="accent6">
                  <a:lumMod val="75000"/>
                </a:schemeClr>
              </a:solidFill>
              <a:effectLst/>
            </a:endParaRPr>
          </a:p>
        </p:txBody>
      </p:sp>
      <p:sp>
        <p:nvSpPr>
          <p:cNvPr id="5" name="Titolo 2"/>
          <p:cNvSpPr txBox="1">
            <a:spLocks/>
          </p:cNvSpPr>
          <p:nvPr/>
        </p:nvSpPr>
        <p:spPr>
          <a:xfrm>
            <a:off x="457200" y="0"/>
            <a:ext cx="8229600" cy="1484784"/>
          </a:xfrm>
          <a:prstGeom prst="rect">
            <a:avLst/>
          </a:prstGeom>
        </p:spPr>
        <p:txBody>
          <a:bodyPr vert="horz" anchor="b">
            <a:normAutofit/>
            <a:scene3d>
              <a:camera prst="orthographicFront"/>
              <a:lightRig rig="soft" dir="t"/>
            </a:scene3d>
            <a:sp3d prstMaterial="softEdge">
              <a:bevelT w="25400" h="25400"/>
            </a:sp3d>
          </a:bodyPr>
          <a:lstStyle/>
          <a:p>
            <a:pPr lvl="0" algn="ctr">
              <a:lnSpc>
                <a:spcPct val="110000"/>
              </a:lnSpc>
              <a:spcBef>
                <a:spcPct val="0"/>
              </a:spcBef>
            </a:pPr>
            <a:r>
              <a:rPr lang="it-IT" sz="4800" b="1" dirty="0">
                <a:solidFill>
                  <a:schemeClr val="tx2"/>
                </a:solidFill>
                <a:effectLst>
                  <a:outerShdw blurRad="31750" dist="25400" dir="5400000" algn="tl" rotWithShape="0">
                    <a:srgbClr val="000000">
                      <a:alpha val="25000"/>
                    </a:srgbClr>
                  </a:outerShdw>
                </a:effectLst>
                <a:latin typeface="Aharoni" pitchFamily="2" charset="-79"/>
                <a:ea typeface="+mj-ea"/>
                <a:cs typeface="Aharoni" pitchFamily="2" charset="-79"/>
              </a:rPr>
              <a:t>           </a:t>
            </a:r>
            <a:r>
              <a:rPr lang="it-IT" sz="2000" dirty="0">
                <a:effectLst>
                  <a:outerShdw blurRad="31750" dist="25400" dir="5400000" algn="tl" rotWithShape="0">
                    <a:srgbClr val="000000">
                      <a:alpha val="25000"/>
                    </a:srgbClr>
                  </a:outerShdw>
                </a:effectLst>
                <a:latin typeface="Times New Roman" pitchFamily="18" charset="0"/>
                <a:ea typeface="+mj-ea"/>
                <a:cs typeface="Times New Roman" pitchFamily="18" charset="0"/>
              </a:rPr>
              <a:t>             </a:t>
            </a:r>
            <a:endParaRPr kumimoji="0" lang="it-IT" sz="2000" i="0" u="none" strike="noStrike" kern="1200" cap="none" spc="0" normalizeH="0" noProof="0" dirty="0">
              <a:ln>
                <a:noFill/>
              </a:ln>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1026" name="Picture 2" descr="C:\Program Files\Microsoft Office\MEDIA\CAGCAT10\j0301252.wmf"/>
          <p:cNvPicPr>
            <a:picLocks noChangeAspect="1" noChangeArrowheads="1"/>
          </p:cNvPicPr>
          <p:nvPr/>
        </p:nvPicPr>
        <p:blipFill>
          <a:blip r:embed="rId3" cstate="print"/>
          <a:srcRect/>
          <a:stretch>
            <a:fillRect/>
          </a:stretch>
        </p:blipFill>
        <p:spPr bwMode="auto">
          <a:xfrm>
            <a:off x="6084168" y="927101"/>
            <a:ext cx="2120602" cy="1536189"/>
          </a:xfrm>
          <a:prstGeom prst="rect">
            <a:avLst/>
          </a:prstGeom>
          <a:noFill/>
        </p:spPr>
      </p:pic>
      <p:sp>
        <p:nvSpPr>
          <p:cNvPr id="8" name="CasellaDiTesto 7"/>
          <p:cNvSpPr txBox="1"/>
          <p:nvPr/>
        </p:nvSpPr>
        <p:spPr>
          <a:xfrm>
            <a:off x="1537202" y="5402243"/>
            <a:ext cx="5714246" cy="954107"/>
          </a:xfrm>
          <a:prstGeom prst="rect">
            <a:avLst/>
          </a:prstGeom>
          <a:noFill/>
          <a:ln>
            <a:noFill/>
          </a:ln>
        </p:spPr>
        <p:txBody>
          <a:bodyPr wrap="square" rtlCol="0">
            <a:spAutoFit/>
          </a:bodyPr>
          <a:lstStyle/>
          <a:p>
            <a:pPr algn="ctr"/>
            <a:r>
              <a:rPr lang="it-IT" sz="2800" b="1" i="1" dirty="0">
                <a:solidFill>
                  <a:srgbClr val="C00000"/>
                </a:solidFill>
                <a:effectLst>
                  <a:outerShdw blurRad="38100" dist="38100" dir="2700000" algn="tl">
                    <a:srgbClr val="000000">
                      <a:alpha val="43137"/>
                    </a:srgbClr>
                  </a:outerShdw>
                </a:effectLst>
                <a:latin typeface="Arial Black" panose="020B0A04020102020204" pitchFamily="34" charset="0"/>
                <a:ea typeface="Batang" pitchFamily="18" charset="-127"/>
              </a:rPr>
              <a:t>Roma, Direzione Generale </a:t>
            </a:r>
            <a:r>
              <a:rPr lang="it-IT" sz="2800" b="1" i="1" dirty="0" smtClean="0">
                <a:solidFill>
                  <a:srgbClr val="C00000"/>
                </a:solidFill>
                <a:effectLst>
                  <a:outerShdw blurRad="38100" dist="38100" dir="2700000" algn="tl">
                    <a:srgbClr val="000000">
                      <a:alpha val="43137"/>
                    </a:srgbClr>
                  </a:outerShdw>
                </a:effectLst>
                <a:latin typeface="Arial Black" panose="020B0A04020102020204" pitchFamily="34" charset="0"/>
                <a:ea typeface="Batang" pitchFamily="18" charset="-127"/>
              </a:rPr>
              <a:t>18 </a:t>
            </a:r>
            <a:r>
              <a:rPr lang="it-IT" sz="2800" b="1" i="1" dirty="0">
                <a:solidFill>
                  <a:srgbClr val="C00000"/>
                </a:solidFill>
                <a:effectLst>
                  <a:outerShdw blurRad="38100" dist="38100" dir="2700000" algn="tl">
                    <a:srgbClr val="000000">
                      <a:alpha val="43137"/>
                    </a:srgbClr>
                  </a:outerShdw>
                </a:effectLst>
                <a:latin typeface="Arial Black" panose="020B0A04020102020204" pitchFamily="34" charset="0"/>
                <a:ea typeface="Batang" pitchFamily="18" charset="-127"/>
              </a:rPr>
              <a:t>FEBBRAIO 2020</a:t>
            </a:r>
          </a:p>
        </p:txBody>
      </p:sp>
      <p:sp>
        <p:nvSpPr>
          <p:cNvPr id="3" name="AutoShape 2" descr="Risultati immagini per immagini divertenti impiegat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Immagine 8">
            <a:extLst>
              <a:ext uri="{FF2B5EF4-FFF2-40B4-BE49-F238E27FC236}">
                <a16:creationId xmlns:a16="http://schemas.microsoft.com/office/drawing/2014/main" xmlns="" id="{A04BECD6-35A4-4F40-A227-F0464E00820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04800" y="477959"/>
            <a:ext cx="4919836" cy="2389635"/>
          </a:xfrm>
          <a:prstGeom prst="rect">
            <a:avLst/>
          </a:prstGeom>
        </p:spPr>
      </p:pic>
      <p:sp>
        <p:nvSpPr>
          <p:cNvPr id="11" name="Rectangle 2">
            <a:extLst>
              <a:ext uri="{FF2B5EF4-FFF2-40B4-BE49-F238E27FC236}">
                <a16:creationId xmlns:a16="http://schemas.microsoft.com/office/drawing/2014/main" xmlns="" id="{3FD69E26-6DD9-4070-9B46-AE2DA51E9BEA}"/>
              </a:ext>
            </a:extLst>
          </p:cNvPr>
          <p:cNvSpPr>
            <a:spLocks noChangeArrowheads="1"/>
          </p:cNvSpPr>
          <p:nvPr/>
        </p:nvSpPr>
        <p:spPr bwMode="auto">
          <a:xfrm>
            <a:off x="0" y="457200"/>
            <a:ext cx="3017838"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xmlns="" val="3578942506"/>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955758" y="704088"/>
            <a:ext cx="5784594" cy="420656"/>
          </a:xfrm>
        </p:spPr>
        <p:txBody>
          <a:bodyPr>
            <a:noAutofit/>
          </a:bodyPr>
          <a:lstStyle/>
          <a:p>
            <a:pPr algn="r"/>
            <a:r>
              <a:rPr lang="it-IT" sz="3200" dirty="0">
                <a:solidFill>
                  <a:schemeClr val="tx1"/>
                </a:solidFill>
              </a:rPr>
              <a:t>ORARIO APERTURA AL PUBBLICO</a:t>
            </a:r>
          </a:p>
        </p:txBody>
      </p:sp>
      <p:graphicFrame>
        <p:nvGraphicFramePr>
          <p:cNvPr id="7" name="Diagramma 6"/>
          <p:cNvGraphicFramePr/>
          <p:nvPr>
            <p:extLst>
              <p:ext uri="{D42A27DB-BD31-4B8C-83A1-F6EECF244321}">
                <p14:modId xmlns:p14="http://schemas.microsoft.com/office/powerpoint/2010/main" xmlns="" val="3064458334"/>
              </p:ext>
            </p:extLst>
          </p:nvPr>
        </p:nvGraphicFramePr>
        <p:xfrm>
          <a:off x="683568" y="1594002"/>
          <a:ext cx="7094022" cy="4355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10</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AF2C68BB-9997-420E-9DD2-F4886CB26131}"/>
                                            </p:graphicEl>
                                          </p:spTgt>
                                        </p:tgtEl>
                                        <p:attrNameLst>
                                          <p:attrName>style.visibility</p:attrName>
                                        </p:attrNameLst>
                                      </p:cBhvr>
                                      <p:to>
                                        <p:strVal val="visible"/>
                                      </p:to>
                                    </p:set>
                                    <p:animEffect transition="in" filter="fade">
                                      <p:cBhvr>
                                        <p:cTn id="7" dur="1000"/>
                                        <p:tgtEl>
                                          <p:spTgt spid="7">
                                            <p:graphicEl>
                                              <a:dgm id="{AF2C68BB-9997-420E-9DD2-F4886CB26131}"/>
                                            </p:graphicEl>
                                          </p:spTgt>
                                        </p:tgtEl>
                                      </p:cBhvr>
                                    </p:animEffect>
                                    <p:anim calcmode="lin" valueType="num">
                                      <p:cBhvr>
                                        <p:cTn id="8" dur="1000" fill="hold"/>
                                        <p:tgtEl>
                                          <p:spTgt spid="7">
                                            <p:graphicEl>
                                              <a:dgm id="{AF2C68BB-9997-420E-9DD2-F4886CB26131}"/>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AF2C68BB-9997-420E-9DD2-F4886CB2613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47326FAA-5D40-4E21-BFE7-B2AE121F7274}"/>
                                            </p:graphicEl>
                                          </p:spTgt>
                                        </p:tgtEl>
                                        <p:attrNameLst>
                                          <p:attrName>style.visibility</p:attrName>
                                        </p:attrNameLst>
                                      </p:cBhvr>
                                      <p:to>
                                        <p:strVal val="visible"/>
                                      </p:to>
                                    </p:set>
                                    <p:animEffect transition="in" filter="fade">
                                      <p:cBhvr>
                                        <p:cTn id="14" dur="1000"/>
                                        <p:tgtEl>
                                          <p:spTgt spid="7">
                                            <p:graphicEl>
                                              <a:dgm id="{47326FAA-5D40-4E21-BFE7-B2AE121F7274}"/>
                                            </p:graphicEl>
                                          </p:spTgt>
                                        </p:tgtEl>
                                      </p:cBhvr>
                                    </p:animEffect>
                                    <p:anim calcmode="lin" valueType="num">
                                      <p:cBhvr>
                                        <p:cTn id="15" dur="1000" fill="hold"/>
                                        <p:tgtEl>
                                          <p:spTgt spid="7">
                                            <p:graphicEl>
                                              <a:dgm id="{47326FAA-5D40-4E21-BFE7-B2AE121F7274}"/>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47326FAA-5D40-4E21-BFE7-B2AE121F727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dgm id="{D2F55FA3-1762-4F89-A638-EE5D8250CD46}"/>
                                            </p:graphicEl>
                                          </p:spTgt>
                                        </p:tgtEl>
                                        <p:attrNameLst>
                                          <p:attrName>style.visibility</p:attrName>
                                        </p:attrNameLst>
                                      </p:cBhvr>
                                      <p:to>
                                        <p:strVal val="visible"/>
                                      </p:to>
                                    </p:set>
                                    <p:animEffect transition="in" filter="fade">
                                      <p:cBhvr>
                                        <p:cTn id="21" dur="1000"/>
                                        <p:tgtEl>
                                          <p:spTgt spid="7">
                                            <p:graphicEl>
                                              <a:dgm id="{D2F55FA3-1762-4F89-A638-EE5D8250CD46}"/>
                                            </p:graphicEl>
                                          </p:spTgt>
                                        </p:tgtEl>
                                      </p:cBhvr>
                                    </p:animEffect>
                                    <p:anim calcmode="lin" valueType="num">
                                      <p:cBhvr>
                                        <p:cTn id="22" dur="1000" fill="hold"/>
                                        <p:tgtEl>
                                          <p:spTgt spid="7">
                                            <p:graphicEl>
                                              <a:dgm id="{D2F55FA3-1762-4F89-A638-EE5D8250CD46}"/>
                                            </p:graphicEl>
                                          </p:spTgt>
                                        </p:tgtEl>
                                        <p:attrNameLst>
                                          <p:attrName>ppt_x</p:attrName>
                                        </p:attrNameLst>
                                      </p:cBhvr>
                                      <p:tavLst>
                                        <p:tav tm="0">
                                          <p:val>
                                            <p:strVal val="#ppt_x"/>
                                          </p:val>
                                        </p:tav>
                                        <p:tav tm="100000">
                                          <p:val>
                                            <p:strVal val="#ppt_x"/>
                                          </p:val>
                                        </p:tav>
                                      </p:tavLst>
                                    </p:anim>
                                    <p:anim calcmode="lin" valueType="num">
                                      <p:cBhvr>
                                        <p:cTn id="23" dur="1000" fill="hold"/>
                                        <p:tgtEl>
                                          <p:spTgt spid="7">
                                            <p:graphicEl>
                                              <a:dgm id="{D2F55FA3-1762-4F89-A638-EE5D8250CD4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graphicEl>
                                              <a:dgm id="{948791C8-53C9-44A1-B050-E87F90CD959A}"/>
                                            </p:graphicEl>
                                          </p:spTgt>
                                        </p:tgtEl>
                                        <p:attrNameLst>
                                          <p:attrName>style.visibility</p:attrName>
                                        </p:attrNameLst>
                                      </p:cBhvr>
                                      <p:to>
                                        <p:strVal val="visible"/>
                                      </p:to>
                                    </p:set>
                                    <p:animEffect transition="in" filter="fade">
                                      <p:cBhvr>
                                        <p:cTn id="28" dur="1000"/>
                                        <p:tgtEl>
                                          <p:spTgt spid="7">
                                            <p:graphicEl>
                                              <a:dgm id="{948791C8-53C9-44A1-B050-E87F90CD959A}"/>
                                            </p:graphicEl>
                                          </p:spTgt>
                                        </p:tgtEl>
                                      </p:cBhvr>
                                    </p:animEffect>
                                    <p:anim calcmode="lin" valueType="num">
                                      <p:cBhvr>
                                        <p:cTn id="29" dur="1000" fill="hold"/>
                                        <p:tgtEl>
                                          <p:spTgt spid="7">
                                            <p:graphicEl>
                                              <a:dgm id="{948791C8-53C9-44A1-B050-E87F90CD959A}"/>
                                            </p:graphicEl>
                                          </p:spTgt>
                                        </p:tgtEl>
                                        <p:attrNameLst>
                                          <p:attrName>ppt_x</p:attrName>
                                        </p:attrNameLst>
                                      </p:cBhvr>
                                      <p:tavLst>
                                        <p:tav tm="0">
                                          <p:val>
                                            <p:strVal val="#ppt_x"/>
                                          </p:val>
                                        </p:tav>
                                        <p:tav tm="100000">
                                          <p:val>
                                            <p:strVal val="#ppt_x"/>
                                          </p:val>
                                        </p:tav>
                                      </p:tavLst>
                                    </p:anim>
                                    <p:anim calcmode="lin" valueType="num">
                                      <p:cBhvr>
                                        <p:cTn id="30" dur="1000" fill="hold"/>
                                        <p:tgtEl>
                                          <p:spTgt spid="7">
                                            <p:graphicEl>
                                              <a:dgm id="{948791C8-53C9-44A1-B050-E87F90CD959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599" y="609600"/>
            <a:ext cx="7562801" cy="1019200"/>
          </a:xfrm>
        </p:spPr>
        <p:txBody>
          <a:bodyPr>
            <a:normAutofit fontScale="90000"/>
          </a:bodyPr>
          <a:lstStyle/>
          <a:p>
            <a:pPr algn="ctr"/>
            <a:r>
              <a:rPr lang="it-IT" sz="3600" b="1" i="1" dirty="0">
                <a:solidFill>
                  <a:srgbClr val="002060"/>
                </a:solidFill>
                <a:cs typeface="Aharoni" pitchFamily="2" charset="-79"/>
              </a:rPr>
              <a:t>CARENZA</a:t>
            </a:r>
            <a:br>
              <a:rPr lang="it-IT" sz="3600" b="1" i="1" dirty="0">
                <a:solidFill>
                  <a:srgbClr val="002060"/>
                </a:solidFill>
                <a:cs typeface="Aharoni" pitchFamily="2" charset="-79"/>
              </a:rPr>
            </a:br>
            <a:r>
              <a:rPr lang="it-IT" sz="3600" b="1" i="1" dirty="0">
                <a:solidFill>
                  <a:srgbClr val="002060"/>
                </a:solidFill>
                <a:cs typeface="Aharoni" pitchFamily="2" charset="-79"/>
              </a:rPr>
              <a:t>REQUISITI MINIMI ORGANIZZATIVI</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860527200"/>
              </p:ext>
            </p:extLst>
          </p:nvPr>
        </p:nvGraphicFramePr>
        <p:xfrm>
          <a:off x="357158" y="1698853"/>
          <a:ext cx="7671226" cy="461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11</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704088"/>
            <a:ext cx="8229600" cy="691102"/>
          </a:xfrm>
        </p:spPr>
        <p:txBody>
          <a:bodyPr>
            <a:normAutofit/>
          </a:bodyPr>
          <a:lstStyle/>
          <a:p>
            <a:pPr algn="ctr"/>
            <a:r>
              <a:rPr lang="it-IT" sz="3600" b="1" i="1" dirty="0">
                <a:solidFill>
                  <a:srgbClr val="002060"/>
                </a:solidFill>
                <a:cs typeface="Aharoni" pitchFamily="2" charset="-79"/>
              </a:rPr>
              <a:t>PERIODO DI CARENZA</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326630102"/>
              </p:ext>
            </p:extLst>
          </p:nvPr>
        </p:nvGraphicFramePr>
        <p:xfrm>
          <a:off x="357158" y="1412776"/>
          <a:ext cx="82296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12</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EBFD7060-7FBD-4224-AD24-FA58B8026C37}"/>
                                            </p:graphicEl>
                                          </p:spTgt>
                                        </p:tgtEl>
                                        <p:attrNameLst>
                                          <p:attrName>style.visibility</p:attrName>
                                        </p:attrNameLst>
                                      </p:cBhvr>
                                      <p:to>
                                        <p:strVal val="visible"/>
                                      </p:to>
                                    </p:set>
                                    <p:anim calcmode="lin" valueType="num">
                                      <p:cBhvr additive="base">
                                        <p:cTn id="7" dur="500" fill="hold"/>
                                        <p:tgtEl>
                                          <p:spTgt spid="5">
                                            <p:graphicEl>
                                              <a:dgm id="{EBFD7060-7FBD-4224-AD24-FA58B8026C3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EBFD7060-7FBD-4224-AD24-FA58B8026C3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85A7E90-AA44-46CD-B437-4053D43123B8}"/>
                                            </p:graphicEl>
                                          </p:spTgt>
                                        </p:tgtEl>
                                        <p:attrNameLst>
                                          <p:attrName>style.visibility</p:attrName>
                                        </p:attrNameLst>
                                      </p:cBhvr>
                                      <p:to>
                                        <p:strVal val="visible"/>
                                      </p:to>
                                    </p:set>
                                    <p:anim calcmode="lin" valueType="num">
                                      <p:cBhvr additive="base">
                                        <p:cTn id="13" dur="500" fill="hold"/>
                                        <p:tgtEl>
                                          <p:spTgt spid="5">
                                            <p:graphicEl>
                                              <a:dgm id="{A85A7E90-AA44-46CD-B437-4053D43123B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85A7E90-AA44-46CD-B437-4053D43123B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26920DDC-931C-4411-A60D-1851C29C01A6}"/>
                                            </p:graphicEl>
                                          </p:spTgt>
                                        </p:tgtEl>
                                        <p:attrNameLst>
                                          <p:attrName>style.visibility</p:attrName>
                                        </p:attrNameLst>
                                      </p:cBhvr>
                                      <p:to>
                                        <p:strVal val="visible"/>
                                      </p:to>
                                    </p:set>
                                    <p:anim calcmode="lin" valueType="num">
                                      <p:cBhvr additive="base">
                                        <p:cTn id="17" dur="500" fill="hold"/>
                                        <p:tgtEl>
                                          <p:spTgt spid="5">
                                            <p:graphicEl>
                                              <a:dgm id="{26920DDC-931C-4411-A60D-1851C29C01A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26920DDC-931C-4411-A60D-1851C29C01A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6CAEB98C-ABFC-4B7B-AEAC-26E88C9E896D}"/>
                                            </p:graphicEl>
                                          </p:spTgt>
                                        </p:tgtEl>
                                        <p:attrNameLst>
                                          <p:attrName>style.visibility</p:attrName>
                                        </p:attrNameLst>
                                      </p:cBhvr>
                                      <p:to>
                                        <p:strVal val="visible"/>
                                      </p:to>
                                    </p:set>
                                    <p:anim calcmode="lin" valueType="num">
                                      <p:cBhvr additive="base">
                                        <p:cTn id="23" dur="500" fill="hold"/>
                                        <p:tgtEl>
                                          <p:spTgt spid="5">
                                            <p:graphicEl>
                                              <a:dgm id="{6CAEB98C-ABFC-4B7B-AEAC-26E88C9E896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6CAEB98C-ABFC-4B7B-AEAC-26E88C9E896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83D4F168-F245-4336-ABD4-5F145E78AF49}"/>
                                            </p:graphicEl>
                                          </p:spTgt>
                                        </p:tgtEl>
                                        <p:attrNameLst>
                                          <p:attrName>style.visibility</p:attrName>
                                        </p:attrNameLst>
                                      </p:cBhvr>
                                      <p:to>
                                        <p:strVal val="visible"/>
                                      </p:to>
                                    </p:set>
                                    <p:anim calcmode="lin" valueType="num">
                                      <p:cBhvr additive="base">
                                        <p:cTn id="27" dur="500" fill="hold"/>
                                        <p:tgtEl>
                                          <p:spTgt spid="5">
                                            <p:graphicEl>
                                              <a:dgm id="{83D4F168-F245-4336-ABD4-5F145E78AF4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83D4F168-F245-4336-ABD4-5F145E78AF49}"/>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BA40D1D2-2F8A-48FE-9DE5-755F76D28634}"/>
                                            </p:graphicEl>
                                          </p:spTgt>
                                        </p:tgtEl>
                                        <p:attrNameLst>
                                          <p:attrName>style.visibility</p:attrName>
                                        </p:attrNameLst>
                                      </p:cBhvr>
                                      <p:to>
                                        <p:strVal val="visible"/>
                                      </p:to>
                                    </p:set>
                                    <p:anim calcmode="lin" valueType="num">
                                      <p:cBhvr additive="base">
                                        <p:cTn id="33" dur="500" fill="hold"/>
                                        <p:tgtEl>
                                          <p:spTgt spid="5">
                                            <p:graphicEl>
                                              <a:dgm id="{BA40D1D2-2F8A-48FE-9DE5-755F76D2863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BA40D1D2-2F8A-48FE-9DE5-755F76D28634}"/>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graphicEl>
                                              <a:dgm id="{827029D1-8803-49D6-9ACB-74C5FE49EB4D}"/>
                                            </p:graphicEl>
                                          </p:spTgt>
                                        </p:tgtEl>
                                        <p:attrNameLst>
                                          <p:attrName>style.visibility</p:attrName>
                                        </p:attrNameLst>
                                      </p:cBhvr>
                                      <p:to>
                                        <p:strVal val="visible"/>
                                      </p:to>
                                    </p:set>
                                    <p:anim calcmode="lin" valueType="num">
                                      <p:cBhvr additive="base">
                                        <p:cTn id="39" dur="500" fill="hold"/>
                                        <p:tgtEl>
                                          <p:spTgt spid="5">
                                            <p:graphicEl>
                                              <a:dgm id="{827029D1-8803-49D6-9ACB-74C5FE49EB4D}"/>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827029D1-8803-49D6-9ACB-74C5FE49EB4D}"/>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2E635DE5-F939-4886-9CCC-5E53CAF207A9}"/>
                                            </p:graphicEl>
                                          </p:spTgt>
                                        </p:tgtEl>
                                        <p:attrNameLst>
                                          <p:attrName>style.visibility</p:attrName>
                                        </p:attrNameLst>
                                      </p:cBhvr>
                                      <p:to>
                                        <p:strVal val="visible"/>
                                      </p:to>
                                    </p:set>
                                    <p:anim calcmode="lin" valueType="num">
                                      <p:cBhvr additive="base">
                                        <p:cTn id="43" dur="500" fill="hold"/>
                                        <p:tgtEl>
                                          <p:spTgt spid="5">
                                            <p:graphicEl>
                                              <a:dgm id="{2E635DE5-F939-4886-9CCC-5E53CAF207A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2E635DE5-F939-4886-9CCC-5E53CAF207A9}"/>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E5436505-CB74-4EC8-81A6-45D97C728139}"/>
                                            </p:graphicEl>
                                          </p:spTgt>
                                        </p:tgtEl>
                                        <p:attrNameLst>
                                          <p:attrName>style.visibility</p:attrName>
                                        </p:attrNameLst>
                                      </p:cBhvr>
                                      <p:to>
                                        <p:strVal val="visible"/>
                                      </p:to>
                                    </p:set>
                                    <p:anim calcmode="lin" valueType="num">
                                      <p:cBhvr additive="base">
                                        <p:cTn id="49" dur="500" fill="hold"/>
                                        <p:tgtEl>
                                          <p:spTgt spid="5">
                                            <p:graphicEl>
                                              <a:dgm id="{E5436505-CB74-4EC8-81A6-45D97C728139}"/>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E5436505-CB74-4EC8-81A6-45D97C728139}"/>
                                            </p:graphic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
                                            <p:graphicEl>
                                              <a:dgm id="{7C631989-0369-47E4-A311-D2A828AABC06}"/>
                                            </p:graphicEl>
                                          </p:spTgt>
                                        </p:tgtEl>
                                        <p:attrNameLst>
                                          <p:attrName>style.visibility</p:attrName>
                                        </p:attrNameLst>
                                      </p:cBhvr>
                                      <p:to>
                                        <p:strVal val="visible"/>
                                      </p:to>
                                    </p:set>
                                    <p:anim calcmode="lin" valueType="num">
                                      <p:cBhvr additive="base">
                                        <p:cTn id="53" dur="500" fill="hold"/>
                                        <p:tgtEl>
                                          <p:spTgt spid="5">
                                            <p:graphicEl>
                                              <a:dgm id="{7C631989-0369-47E4-A311-D2A828AABC0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graphicEl>
                                              <a:dgm id="{7C631989-0369-47E4-A311-D2A828AABC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224136"/>
          </a:xfrm>
        </p:spPr>
        <p:txBody>
          <a:bodyPr>
            <a:normAutofit fontScale="90000"/>
          </a:bodyPr>
          <a:lstStyle/>
          <a:p>
            <a:pPr algn="ct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
            </a:r>
            <a:br>
              <a:rPr lang="it-IT" dirty="0"/>
            </a:br>
            <a:r>
              <a:rPr lang="it-IT" dirty="0"/>
              <a:t>Riconoscimento attività</a:t>
            </a:r>
          </a:p>
        </p:txBody>
      </p:sp>
      <p:sp>
        <p:nvSpPr>
          <p:cNvPr id="3" name="Segnaposto contenuto 2"/>
          <p:cNvSpPr>
            <a:spLocks noGrp="1"/>
          </p:cNvSpPr>
          <p:nvPr>
            <p:ph idx="1"/>
          </p:nvPr>
        </p:nvSpPr>
        <p:spPr/>
        <p:txBody>
          <a:bodyPr>
            <a:normAutofit lnSpcReduction="10000"/>
          </a:bodyPr>
          <a:lstStyle/>
          <a:p>
            <a:pPr>
              <a:buClr>
                <a:srgbClr val="FF0000"/>
              </a:buClr>
              <a:buFont typeface="Wingdings" panose="05000000000000000000" pitchFamily="2" charset="2"/>
              <a:buChar char="ü"/>
            </a:pPr>
            <a:r>
              <a:rPr lang="it-IT" dirty="0"/>
              <a:t>Ogni anno, entro il 30 aprile, è obbligatorio presentare, all’Ispettorato Territoriale del Lavoro, le tabelle statistiche dell’attività svolta  nell’anno precedente;</a:t>
            </a:r>
          </a:p>
          <a:p>
            <a:pPr>
              <a:buClr>
                <a:srgbClr val="FF0000"/>
              </a:buClr>
              <a:buFont typeface="Wingdings" panose="05000000000000000000" pitchFamily="2" charset="2"/>
              <a:buChar char="ü"/>
            </a:pPr>
            <a:endParaRPr lang="it-IT" dirty="0"/>
          </a:p>
          <a:p>
            <a:pPr>
              <a:buClr>
                <a:srgbClr val="FF0000"/>
              </a:buClr>
              <a:buFont typeface="Wingdings" panose="05000000000000000000" pitchFamily="2" charset="2"/>
              <a:buChar char="ü"/>
            </a:pPr>
            <a:r>
              <a:rPr lang="it-IT" dirty="0"/>
              <a:t>Le sedi provinciali presentano le statistiche anche per le sedi zonali della provincia di competenza;</a:t>
            </a:r>
          </a:p>
          <a:p>
            <a:pPr>
              <a:buClr>
                <a:srgbClr val="FF0000"/>
              </a:buClr>
              <a:buFont typeface="Wingdings" panose="05000000000000000000" pitchFamily="2" charset="2"/>
              <a:buChar char="ü"/>
            </a:pPr>
            <a:endParaRPr lang="it-IT" dirty="0"/>
          </a:p>
          <a:p>
            <a:pPr>
              <a:buClr>
                <a:srgbClr val="FF0000"/>
              </a:buClr>
              <a:buFont typeface="Wingdings" panose="05000000000000000000" pitchFamily="2" charset="2"/>
              <a:buChar char="ü"/>
            </a:pPr>
            <a:r>
              <a:rPr lang="it-IT" dirty="0"/>
              <a:t>Tutta l’attività svolta a punteggio e dichiarata nelle tabelle statistiche viene sottoposta a verifica da parte dell’Ispettorato Territoriale del lavoro. </a:t>
            </a:r>
          </a:p>
          <a:p>
            <a:pPr marL="0" indent="0">
              <a:buNone/>
            </a:pPr>
            <a:endParaRPr lang="it-IT" dirty="0"/>
          </a:p>
        </p:txBody>
      </p:sp>
      <p:sp>
        <p:nvSpPr>
          <p:cNvPr id="4" name="Segnaposto numero diapositiva 3"/>
          <p:cNvSpPr>
            <a:spLocks noGrp="1"/>
          </p:cNvSpPr>
          <p:nvPr>
            <p:ph type="sldNum" sz="quarter" idx="12"/>
          </p:nvPr>
        </p:nvSpPr>
        <p:spPr/>
        <p:txBody>
          <a:bodyPr/>
          <a:lstStyle/>
          <a:p>
            <a:fld id="{E5D6EBCD-8F68-4CA6-987E-D406BB674E80}" type="slidenum">
              <a:rPr lang="it-IT" smtClean="0"/>
              <a:pPr/>
              <a:t>13</a:t>
            </a:fld>
            <a:endParaRPr lang="it-IT" dirty="0"/>
          </a:p>
        </p:txBody>
      </p:sp>
    </p:spTree>
    <p:extLst>
      <p:ext uri="{BB962C8B-B14F-4D97-AF65-F5344CB8AC3E}">
        <p14:creationId xmlns:p14="http://schemas.microsoft.com/office/powerpoint/2010/main" xmlns="" val="1278784823"/>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599" y="609600"/>
            <a:ext cx="7706817" cy="785590"/>
          </a:xfrm>
        </p:spPr>
        <p:txBody>
          <a:bodyPr>
            <a:normAutofit/>
          </a:bodyPr>
          <a:lstStyle/>
          <a:p>
            <a:pPr algn="ctr"/>
            <a:r>
              <a:rPr lang="it-IT" sz="3600" i="1" dirty="0">
                <a:solidFill>
                  <a:schemeClr val="tx1"/>
                </a:solidFill>
                <a:cs typeface="Aharoni" pitchFamily="2" charset="-79"/>
              </a:rPr>
              <a:t>Rilevazione Attività</a:t>
            </a:r>
          </a:p>
        </p:txBody>
      </p:sp>
      <p:graphicFrame>
        <p:nvGraphicFramePr>
          <p:cNvPr id="8" name="Segnaposto contenuto 7"/>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14</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C2F92BB-C35D-401B-A0A2-BA905548C840}"/>
                                            </p:graphicEl>
                                          </p:spTgt>
                                        </p:tgtEl>
                                        <p:attrNameLst>
                                          <p:attrName>style.visibility</p:attrName>
                                        </p:attrNameLst>
                                      </p:cBhvr>
                                      <p:to>
                                        <p:strVal val="visible"/>
                                      </p:to>
                                    </p:set>
                                    <p:animEffect transition="in" filter="wipe(down)">
                                      <p:cBhvr>
                                        <p:cTn id="7" dur="500"/>
                                        <p:tgtEl>
                                          <p:spTgt spid="8">
                                            <p:graphicEl>
                                              <a:dgm id="{BC2F92BB-C35D-401B-A0A2-BA905548C84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4DFC3B25-BD55-4885-B5F8-ADE50A9755B4}"/>
                                            </p:graphicEl>
                                          </p:spTgt>
                                        </p:tgtEl>
                                        <p:attrNameLst>
                                          <p:attrName>style.visibility</p:attrName>
                                        </p:attrNameLst>
                                      </p:cBhvr>
                                      <p:to>
                                        <p:strVal val="visible"/>
                                      </p:to>
                                    </p:set>
                                    <p:animEffect transition="in" filter="wipe(down)">
                                      <p:cBhvr>
                                        <p:cTn id="12" dur="500"/>
                                        <p:tgtEl>
                                          <p:spTgt spid="8">
                                            <p:graphicEl>
                                              <a:dgm id="{4DFC3B25-BD55-4885-B5F8-ADE50A9755B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89CC9C85-C8A7-4440-99A0-FD59D4D77727}"/>
                                            </p:graphicEl>
                                          </p:spTgt>
                                        </p:tgtEl>
                                        <p:attrNameLst>
                                          <p:attrName>style.visibility</p:attrName>
                                        </p:attrNameLst>
                                      </p:cBhvr>
                                      <p:to>
                                        <p:strVal val="visible"/>
                                      </p:to>
                                    </p:set>
                                    <p:animEffect transition="in" filter="wipe(down)">
                                      <p:cBhvr>
                                        <p:cTn id="17" dur="500"/>
                                        <p:tgtEl>
                                          <p:spTgt spid="8">
                                            <p:graphicEl>
                                              <a:dgm id="{89CC9C85-C8A7-4440-99A0-FD59D4D777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704088"/>
            <a:ext cx="8229600" cy="780696"/>
          </a:xfrm>
        </p:spPr>
        <p:txBody>
          <a:bodyPr>
            <a:normAutofit/>
          </a:bodyPr>
          <a:lstStyle/>
          <a:p>
            <a:pPr algn="ctr"/>
            <a:r>
              <a:rPr lang="it-IT" sz="3600" i="1" dirty="0">
                <a:solidFill>
                  <a:srgbClr val="002060"/>
                </a:solidFill>
                <a:cs typeface="Aharoni" pitchFamily="2" charset="-79"/>
              </a:rPr>
              <a:t>Registri</a:t>
            </a: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2610308288"/>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15</a:t>
            </a:fld>
            <a:endParaRPr lang="it-IT" dirty="0"/>
          </a:p>
        </p:txBody>
      </p:sp>
    </p:spTree>
    <p:extLst>
      <p:ext uri="{BB962C8B-B14F-4D97-AF65-F5344CB8AC3E}">
        <p14:creationId xmlns:p14="http://schemas.microsoft.com/office/powerpoint/2010/main" xmlns="" val="568117801"/>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327CBD16-A421-4943-9744-945BFF6AE317}"/>
                                            </p:graphicEl>
                                          </p:spTgt>
                                        </p:tgtEl>
                                        <p:attrNameLst>
                                          <p:attrName>style.visibility</p:attrName>
                                        </p:attrNameLst>
                                      </p:cBhvr>
                                      <p:to>
                                        <p:strVal val="visible"/>
                                      </p:to>
                                    </p:set>
                                    <p:animEffect transition="in" filter="fade">
                                      <p:cBhvr>
                                        <p:cTn id="7" dur="2000"/>
                                        <p:tgtEl>
                                          <p:spTgt spid="8">
                                            <p:graphicEl>
                                              <a:dgm id="{327CBD16-A421-4943-9744-945BFF6AE31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5B99A8D-D58D-4884-9316-FAF01FCE8B71}"/>
                                            </p:graphicEl>
                                          </p:spTgt>
                                        </p:tgtEl>
                                        <p:attrNameLst>
                                          <p:attrName>style.visibility</p:attrName>
                                        </p:attrNameLst>
                                      </p:cBhvr>
                                      <p:to>
                                        <p:strVal val="visible"/>
                                      </p:to>
                                    </p:set>
                                    <p:animEffect transition="in" filter="fade">
                                      <p:cBhvr>
                                        <p:cTn id="12" dur="2000"/>
                                        <p:tgtEl>
                                          <p:spTgt spid="8">
                                            <p:graphicEl>
                                              <a:dgm id="{F5B99A8D-D58D-4884-9316-FAF01FCE8B7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49FCDBBC-8B64-4F96-A7CB-A0F0E9D4D0F0}"/>
                                            </p:graphicEl>
                                          </p:spTgt>
                                        </p:tgtEl>
                                        <p:attrNameLst>
                                          <p:attrName>style.visibility</p:attrName>
                                        </p:attrNameLst>
                                      </p:cBhvr>
                                      <p:to>
                                        <p:strVal val="visible"/>
                                      </p:to>
                                    </p:set>
                                    <p:animEffect transition="in" filter="fade">
                                      <p:cBhvr>
                                        <p:cTn id="17" dur="2000"/>
                                        <p:tgtEl>
                                          <p:spTgt spid="8">
                                            <p:graphicEl>
                                              <a:dgm id="{49FCDBBC-8B64-4F96-A7CB-A0F0E9D4D0F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FBB7A549-5777-4273-BA09-60E3FAB00302}"/>
                                            </p:graphicEl>
                                          </p:spTgt>
                                        </p:tgtEl>
                                        <p:attrNameLst>
                                          <p:attrName>style.visibility</p:attrName>
                                        </p:attrNameLst>
                                      </p:cBhvr>
                                      <p:to>
                                        <p:strVal val="visible"/>
                                      </p:to>
                                    </p:set>
                                    <p:animEffect transition="in" filter="fade">
                                      <p:cBhvr>
                                        <p:cTn id="22" dur="2000"/>
                                        <p:tgtEl>
                                          <p:spTgt spid="8">
                                            <p:graphicEl>
                                              <a:dgm id="{FBB7A549-5777-4273-BA09-60E3FAB0030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BD3A94EF-78E9-4EE3-9895-EA61CFB504C8}"/>
                                            </p:graphicEl>
                                          </p:spTgt>
                                        </p:tgtEl>
                                        <p:attrNameLst>
                                          <p:attrName>style.visibility</p:attrName>
                                        </p:attrNameLst>
                                      </p:cBhvr>
                                      <p:to>
                                        <p:strVal val="visible"/>
                                      </p:to>
                                    </p:set>
                                    <p:animEffect transition="in" filter="fade">
                                      <p:cBhvr>
                                        <p:cTn id="27" dur="2000"/>
                                        <p:tgtEl>
                                          <p:spTgt spid="8">
                                            <p:graphicEl>
                                              <a:dgm id="{BD3A94EF-78E9-4EE3-9895-EA61CFB504C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97228890-817F-42FD-AB19-538336B31941}"/>
                                            </p:graphicEl>
                                          </p:spTgt>
                                        </p:tgtEl>
                                        <p:attrNameLst>
                                          <p:attrName>style.visibility</p:attrName>
                                        </p:attrNameLst>
                                      </p:cBhvr>
                                      <p:to>
                                        <p:strVal val="visible"/>
                                      </p:to>
                                    </p:set>
                                    <p:animEffect transition="in" filter="fade">
                                      <p:cBhvr>
                                        <p:cTn id="32" dur="2000"/>
                                        <p:tgtEl>
                                          <p:spTgt spid="8">
                                            <p:graphicEl>
                                              <a:dgm id="{97228890-817F-42FD-AB19-538336B319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23528" y="736030"/>
            <a:ext cx="7560840" cy="659160"/>
          </a:xfrm>
        </p:spPr>
        <p:txBody>
          <a:bodyPr>
            <a:normAutofit/>
          </a:bodyPr>
          <a:lstStyle/>
          <a:p>
            <a:pPr lvl="0" algn="ctr"/>
            <a:r>
              <a:rPr lang="it-IT" sz="3600" b="1" i="1" dirty="0">
                <a:solidFill>
                  <a:schemeClr val="tx1"/>
                </a:solidFill>
                <a:latin typeface="+mn-lt"/>
              </a:rPr>
              <a:t>     Fascicolo Pratica</a:t>
            </a: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3211598680"/>
              </p:ext>
            </p:extLst>
          </p:nvPr>
        </p:nvGraphicFramePr>
        <p:xfrm>
          <a:off x="899592" y="1556792"/>
          <a:ext cx="770485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16</a:t>
            </a:fld>
            <a:endParaRPr lang="it-IT" dirty="0"/>
          </a:p>
        </p:txBody>
      </p:sp>
    </p:spTree>
    <p:extLst>
      <p:ext uri="{BB962C8B-B14F-4D97-AF65-F5344CB8AC3E}">
        <p14:creationId xmlns:p14="http://schemas.microsoft.com/office/powerpoint/2010/main" xmlns="" val="3799460646"/>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C65DBC16-0B03-482D-887A-1438E71EC911}"/>
                                            </p:graphicEl>
                                          </p:spTgt>
                                        </p:tgtEl>
                                        <p:attrNameLst>
                                          <p:attrName>style.visibility</p:attrName>
                                        </p:attrNameLst>
                                      </p:cBhvr>
                                      <p:to>
                                        <p:strVal val="visible"/>
                                      </p:to>
                                    </p:set>
                                    <p:animEffect transition="in" filter="fade">
                                      <p:cBhvr>
                                        <p:cTn id="7" dur="2000"/>
                                        <p:tgtEl>
                                          <p:spTgt spid="8">
                                            <p:graphicEl>
                                              <a:dgm id="{C65DBC16-0B03-482D-887A-1438E71EC91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DA54F572-C953-415A-BD12-5A9C9A452C6F}"/>
                                            </p:graphicEl>
                                          </p:spTgt>
                                        </p:tgtEl>
                                        <p:attrNameLst>
                                          <p:attrName>style.visibility</p:attrName>
                                        </p:attrNameLst>
                                      </p:cBhvr>
                                      <p:to>
                                        <p:strVal val="visible"/>
                                      </p:to>
                                    </p:set>
                                    <p:animEffect transition="in" filter="fade">
                                      <p:cBhvr>
                                        <p:cTn id="12" dur="2000"/>
                                        <p:tgtEl>
                                          <p:spTgt spid="8">
                                            <p:graphicEl>
                                              <a:dgm id="{DA54F572-C953-415A-BD12-5A9C9A452C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77D9B151-5772-4F4B-811F-CE41857073D1}"/>
                                            </p:graphicEl>
                                          </p:spTgt>
                                        </p:tgtEl>
                                        <p:attrNameLst>
                                          <p:attrName>style.visibility</p:attrName>
                                        </p:attrNameLst>
                                      </p:cBhvr>
                                      <p:to>
                                        <p:strVal val="visible"/>
                                      </p:to>
                                    </p:set>
                                    <p:animEffect transition="in" filter="fade">
                                      <p:cBhvr>
                                        <p:cTn id="17" dur="2000"/>
                                        <p:tgtEl>
                                          <p:spTgt spid="8">
                                            <p:graphicEl>
                                              <a:dgm id="{77D9B151-5772-4F4B-811F-CE41857073D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6549779E-6EF4-4EEF-9E57-538D71276038}"/>
                                            </p:graphicEl>
                                          </p:spTgt>
                                        </p:tgtEl>
                                        <p:attrNameLst>
                                          <p:attrName>style.visibility</p:attrName>
                                        </p:attrNameLst>
                                      </p:cBhvr>
                                      <p:to>
                                        <p:strVal val="visible"/>
                                      </p:to>
                                    </p:set>
                                    <p:animEffect transition="in" filter="fade">
                                      <p:cBhvr>
                                        <p:cTn id="22" dur="2000"/>
                                        <p:tgtEl>
                                          <p:spTgt spid="8">
                                            <p:graphicEl>
                                              <a:dgm id="{6549779E-6EF4-4EEF-9E57-538D7127603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6EB3F05A-22DA-4AF1-8E46-B55830A24C83}"/>
                                            </p:graphicEl>
                                          </p:spTgt>
                                        </p:tgtEl>
                                        <p:attrNameLst>
                                          <p:attrName>style.visibility</p:attrName>
                                        </p:attrNameLst>
                                      </p:cBhvr>
                                      <p:to>
                                        <p:strVal val="visible"/>
                                      </p:to>
                                    </p:set>
                                    <p:animEffect transition="in" filter="fade">
                                      <p:cBhvr>
                                        <p:cTn id="27" dur="2000"/>
                                        <p:tgtEl>
                                          <p:spTgt spid="8">
                                            <p:graphicEl>
                                              <a:dgm id="{6EB3F05A-22DA-4AF1-8E46-B55830A24C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476672"/>
            <a:ext cx="8229600" cy="1080120"/>
          </a:xfrm>
        </p:spPr>
        <p:txBody>
          <a:bodyPr>
            <a:normAutofit/>
          </a:bodyPr>
          <a:lstStyle/>
          <a:p>
            <a:pPr algn="ctr"/>
            <a:r>
              <a:rPr lang="it-IT" sz="3600" b="1" i="1" dirty="0">
                <a:solidFill>
                  <a:srgbClr val="002060"/>
                </a:solidFill>
                <a:latin typeface="+mn-lt"/>
                <a:cs typeface="Aharoni" pitchFamily="2" charset="-79"/>
              </a:rPr>
              <a:t>Archivio Pratiche</a:t>
            </a: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3924548967"/>
              </p:ext>
            </p:extLst>
          </p:nvPr>
        </p:nvGraphicFramePr>
        <p:xfrm>
          <a:off x="609600" y="1916832"/>
          <a:ext cx="749079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17</a:t>
            </a:fld>
            <a:endParaRPr lang="it-IT" dirty="0"/>
          </a:p>
        </p:txBody>
      </p:sp>
    </p:spTree>
    <p:extLst>
      <p:ext uri="{BB962C8B-B14F-4D97-AF65-F5344CB8AC3E}">
        <p14:creationId xmlns:p14="http://schemas.microsoft.com/office/powerpoint/2010/main" xmlns="" val="1332957778"/>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graphicEl>
                                              <a:dgm id="{0D1426EF-46AB-4026-844F-0E1B269D13DA}"/>
                                            </p:graphicEl>
                                          </p:spTgt>
                                        </p:tgtEl>
                                        <p:attrNameLst>
                                          <p:attrName>style.visibility</p:attrName>
                                        </p:attrNameLst>
                                      </p:cBhvr>
                                      <p:to>
                                        <p:strVal val="visible"/>
                                      </p:to>
                                    </p:set>
                                    <p:animEffect transition="in" filter="fade">
                                      <p:cBhvr>
                                        <p:cTn id="7" dur="2000"/>
                                        <p:tgtEl>
                                          <p:spTgt spid="8">
                                            <p:graphicEl>
                                              <a:dgm id="{0D1426EF-46AB-4026-844F-0E1B269D13DA}"/>
                                            </p:graphicEl>
                                          </p:spTgt>
                                        </p:tgtEl>
                                      </p:cBhvr>
                                    </p:animEffect>
                                    <p:anim calcmode="lin" valueType="num">
                                      <p:cBhvr>
                                        <p:cTn id="8" dur="2000" fill="hold"/>
                                        <p:tgtEl>
                                          <p:spTgt spid="8">
                                            <p:graphicEl>
                                              <a:dgm id="{0D1426EF-46AB-4026-844F-0E1B269D13DA}"/>
                                            </p:graphicEl>
                                          </p:spTgt>
                                        </p:tgtEl>
                                        <p:attrNameLst>
                                          <p:attrName>ppt_w</p:attrName>
                                        </p:attrNameLst>
                                      </p:cBhvr>
                                      <p:tavLst>
                                        <p:tav tm="0" fmla="#ppt_w*sin(2.5*pi*$)">
                                          <p:val>
                                            <p:fltVal val="0"/>
                                          </p:val>
                                        </p:tav>
                                        <p:tav tm="100000">
                                          <p:val>
                                            <p:fltVal val="1"/>
                                          </p:val>
                                        </p:tav>
                                      </p:tavLst>
                                    </p:anim>
                                    <p:anim calcmode="lin" valueType="num">
                                      <p:cBhvr>
                                        <p:cTn id="9" dur="2000" fill="hold"/>
                                        <p:tgtEl>
                                          <p:spTgt spid="8">
                                            <p:graphicEl>
                                              <a:dgm id="{0D1426EF-46AB-4026-844F-0E1B269D13DA}"/>
                                            </p:graphic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graphicEl>
                                              <a:dgm id="{0CEFA67E-3174-46C3-B18B-E5997721ED87}"/>
                                            </p:graphicEl>
                                          </p:spTgt>
                                        </p:tgtEl>
                                        <p:attrNameLst>
                                          <p:attrName>style.visibility</p:attrName>
                                        </p:attrNameLst>
                                      </p:cBhvr>
                                      <p:to>
                                        <p:strVal val="visible"/>
                                      </p:to>
                                    </p:set>
                                    <p:animEffect transition="in" filter="fade">
                                      <p:cBhvr>
                                        <p:cTn id="12" dur="2000"/>
                                        <p:tgtEl>
                                          <p:spTgt spid="8">
                                            <p:graphicEl>
                                              <a:dgm id="{0CEFA67E-3174-46C3-B18B-E5997721ED87}"/>
                                            </p:graphicEl>
                                          </p:spTgt>
                                        </p:tgtEl>
                                      </p:cBhvr>
                                    </p:animEffect>
                                    <p:anim calcmode="lin" valueType="num">
                                      <p:cBhvr>
                                        <p:cTn id="13" dur="2000" fill="hold"/>
                                        <p:tgtEl>
                                          <p:spTgt spid="8">
                                            <p:graphicEl>
                                              <a:dgm id="{0CEFA67E-3174-46C3-B18B-E5997721ED87}"/>
                                            </p:graphicEl>
                                          </p:spTgt>
                                        </p:tgtEl>
                                        <p:attrNameLst>
                                          <p:attrName>ppt_w</p:attrName>
                                        </p:attrNameLst>
                                      </p:cBhvr>
                                      <p:tavLst>
                                        <p:tav tm="0" fmla="#ppt_w*sin(2.5*pi*$)">
                                          <p:val>
                                            <p:fltVal val="0"/>
                                          </p:val>
                                        </p:tav>
                                        <p:tav tm="100000">
                                          <p:val>
                                            <p:fltVal val="1"/>
                                          </p:val>
                                        </p:tav>
                                      </p:tavLst>
                                    </p:anim>
                                    <p:anim calcmode="lin" valueType="num">
                                      <p:cBhvr>
                                        <p:cTn id="14" dur="2000" fill="hold"/>
                                        <p:tgtEl>
                                          <p:spTgt spid="8">
                                            <p:graphicEl>
                                              <a:dgm id="{0CEFA67E-3174-46C3-B18B-E5997721ED87}"/>
                                            </p:graphic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graphicEl>
                                              <a:dgm id="{FD8196D8-E1F9-454B-8763-8921FEB70063}"/>
                                            </p:graphicEl>
                                          </p:spTgt>
                                        </p:tgtEl>
                                        <p:attrNameLst>
                                          <p:attrName>style.visibility</p:attrName>
                                        </p:attrNameLst>
                                      </p:cBhvr>
                                      <p:to>
                                        <p:strVal val="visible"/>
                                      </p:to>
                                    </p:set>
                                    <p:animEffect transition="in" filter="fade">
                                      <p:cBhvr>
                                        <p:cTn id="19" dur="2000"/>
                                        <p:tgtEl>
                                          <p:spTgt spid="8">
                                            <p:graphicEl>
                                              <a:dgm id="{FD8196D8-E1F9-454B-8763-8921FEB70063}"/>
                                            </p:graphicEl>
                                          </p:spTgt>
                                        </p:tgtEl>
                                      </p:cBhvr>
                                    </p:animEffect>
                                    <p:anim calcmode="lin" valueType="num">
                                      <p:cBhvr>
                                        <p:cTn id="20" dur="2000" fill="hold"/>
                                        <p:tgtEl>
                                          <p:spTgt spid="8">
                                            <p:graphicEl>
                                              <a:dgm id="{FD8196D8-E1F9-454B-8763-8921FEB70063}"/>
                                            </p:graphicEl>
                                          </p:spTgt>
                                        </p:tgtEl>
                                        <p:attrNameLst>
                                          <p:attrName>ppt_w</p:attrName>
                                        </p:attrNameLst>
                                      </p:cBhvr>
                                      <p:tavLst>
                                        <p:tav tm="0" fmla="#ppt_w*sin(2.5*pi*$)">
                                          <p:val>
                                            <p:fltVal val="0"/>
                                          </p:val>
                                        </p:tav>
                                        <p:tav tm="100000">
                                          <p:val>
                                            <p:fltVal val="1"/>
                                          </p:val>
                                        </p:tav>
                                      </p:tavLst>
                                    </p:anim>
                                    <p:anim calcmode="lin" valueType="num">
                                      <p:cBhvr>
                                        <p:cTn id="21" dur="2000" fill="hold"/>
                                        <p:tgtEl>
                                          <p:spTgt spid="8">
                                            <p:graphicEl>
                                              <a:dgm id="{FD8196D8-E1F9-454B-8763-8921FEB70063}"/>
                                            </p:graphicEl>
                                          </p:spTgt>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8">
                                            <p:graphicEl>
                                              <a:dgm id="{DD87C781-2EF7-455A-BFE7-63E97756ECFF}"/>
                                            </p:graphicEl>
                                          </p:spTgt>
                                        </p:tgtEl>
                                        <p:attrNameLst>
                                          <p:attrName>style.visibility</p:attrName>
                                        </p:attrNameLst>
                                      </p:cBhvr>
                                      <p:to>
                                        <p:strVal val="visible"/>
                                      </p:to>
                                    </p:set>
                                    <p:animEffect transition="in" filter="fade">
                                      <p:cBhvr>
                                        <p:cTn id="24" dur="2000"/>
                                        <p:tgtEl>
                                          <p:spTgt spid="8">
                                            <p:graphicEl>
                                              <a:dgm id="{DD87C781-2EF7-455A-BFE7-63E97756ECFF}"/>
                                            </p:graphicEl>
                                          </p:spTgt>
                                        </p:tgtEl>
                                      </p:cBhvr>
                                    </p:animEffect>
                                    <p:anim calcmode="lin" valueType="num">
                                      <p:cBhvr>
                                        <p:cTn id="25" dur="2000" fill="hold"/>
                                        <p:tgtEl>
                                          <p:spTgt spid="8">
                                            <p:graphicEl>
                                              <a:dgm id="{DD87C781-2EF7-455A-BFE7-63E97756ECFF}"/>
                                            </p:graphicEl>
                                          </p:spTgt>
                                        </p:tgtEl>
                                        <p:attrNameLst>
                                          <p:attrName>ppt_w</p:attrName>
                                        </p:attrNameLst>
                                      </p:cBhvr>
                                      <p:tavLst>
                                        <p:tav tm="0" fmla="#ppt_w*sin(2.5*pi*$)">
                                          <p:val>
                                            <p:fltVal val="0"/>
                                          </p:val>
                                        </p:tav>
                                        <p:tav tm="100000">
                                          <p:val>
                                            <p:fltVal val="1"/>
                                          </p:val>
                                        </p:tav>
                                      </p:tavLst>
                                    </p:anim>
                                    <p:anim calcmode="lin" valueType="num">
                                      <p:cBhvr>
                                        <p:cTn id="26" dur="2000" fill="hold"/>
                                        <p:tgtEl>
                                          <p:spTgt spid="8">
                                            <p:graphicEl>
                                              <a:dgm id="{DD87C781-2EF7-455A-BFE7-63E97756ECFF}"/>
                                            </p:graphicEl>
                                          </p:spTgt>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8">
                                            <p:graphicEl>
                                              <a:dgm id="{EFD97205-ED5A-46B9-B8D0-AB49CFFD5107}"/>
                                            </p:graphicEl>
                                          </p:spTgt>
                                        </p:tgtEl>
                                        <p:attrNameLst>
                                          <p:attrName>style.visibility</p:attrName>
                                        </p:attrNameLst>
                                      </p:cBhvr>
                                      <p:to>
                                        <p:strVal val="visible"/>
                                      </p:to>
                                    </p:set>
                                    <p:animEffect transition="in" filter="fade">
                                      <p:cBhvr>
                                        <p:cTn id="29" dur="2000"/>
                                        <p:tgtEl>
                                          <p:spTgt spid="8">
                                            <p:graphicEl>
                                              <a:dgm id="{EFD97205-ED5A-46B9-B8D0-AB49CFFD5107}"/>
                                            </p:graphicEl>
                                          </p:spTgt>
                                        </p:tgtEl>
                                      </p:cBhvr>
                                    </p:animEffect>
                                    <p:anim calcmode="lin" valueType="num">
                                      <p:cBhvr>
                                        <p:cTn id="30" dur="2000" fill="hold"/>
                                        <p:tgtEl>
                                          <p:spTgt spid="8">
                                            <p:graphicEl>
                                              <a:dgm id="{EFD97205-ED5A-46B9-B8D0-AB49CFFD5107}"/>
                                            </p:graphicEl>
                                          </p:spTgt>
                                        </p:tgtEl>
                                        <p:attrNameLst>
                                          <p:attrName>ppt_w</p:attrName>
                                        </p:attrNameLst>
                                      </p:cBhvr>
                                      <p:tavLst>
                                        <p:tav tm="0" fmla="#ppt_w*sin(2.5*pi*$)">
                                          <p:val>
                                            <p:fltVal val="0"/>
                                          </p:val>
                                        </p:tav>
                                        <p:tav tm="100000">
                                          <p:val>
                                            <p:fltVal val="1"/>
                                          </p:val>
                                        </p:tav>
                                      </p:tavLst>
                                    </p:anim>
                                    <p:anim calcmode="lin" valueType="num">
                                      <p:cBhvr>
                                        <p:cTn id="31" dur="2000" fill="hold"/>
                                        <p:tgtEl>
                                          <p:spTgt spid="8">
                                            <p:graphicEl>
                                              <a:dgm id="{EFD97205-ED5A-46B9-B8D0-AB49CFFD5107}"/>
                                            </p:graphic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8">
                                            <p:graphicEl>
                                              <a:dgm id="{C5FB3262-99FA-46FB-BBC8-10278235A61B}"/>
                                            </p:graphicEl>
                                          </p:spTgt>
                                        </p:tgtEl>
                                        <p:attrNameLst>
                                          <p:attrName>style.visibility</p:attrName>
                                        </p:attrNameLst>
                                      </p:cBhvr>
                                      <p:to>
                                        <p:strVal val="visible"/>
                                      </p:to>
                                    </p:set>
                                    <p:animEffect transition="in" filter="fade">
                                      <p:cBhvr>
                                        <p:cTn id="36" dur="2000"/>
                                        <p:tgtEl>
                                          <p:spTgt spid="8">
                                            <p:graphicEl>
                                              <a:dgm id="{C5FB3262-99FA-46FB-BBC8-10278235A61B}"/>
                                            </p:graphicEl>
                                          </p:spTgt>
                                        </p:tgtEl>
                                      </p:cBhvr>
                                    </p:animEffect>
                                    <p:anim calcmode="lin" valueType="num">
                                      <p:cBhvr>
                                        <p:cTn id="37" dur="2000" fill="hold"/>
                                        <p:tgtEl>
                                          <p:spTgt spid="8">
                                            <p:graphicEl>
                                              <a:dgm id="{C5FB3262-99FA-46FB-BBC8-10278235A61B}"/>
                                            </p:graphicEl>
                                          </p:spTgt>
                                        </p:tgtEl>
                                        <p:attrNameLst>
                                          <p:attrName>ppt_w</p:attrName>
                                        </p:attrNameLst>
                                      </p:cBhvr>
                                      <p:tavLst>
                                        <p:tav tm="0" fmla="#ppt_w*sin(2.5*pi*$)">
                                          <p:val>
                                            <p:fltVal val="0"/>
                                          </p:val>
                                        </p:tav>
                                        <p:tav tm="100000">
                                          <p:val>
                                            <p:fltVal val="1"/>
                                          </p:val>
                                        </p:tav>
                                      </p:tavLst>
                                    </p:anim>
                                    <p:anim calcmode="lin" valueType="num">
                                      <p:cBhvr>
                                        <p:cTn id="38" dur="2000" fill="hold"/>
                                        <p:tgtEl>
                                          <p:spTgt spid="8">
                                            <p:graphicEl>
                                              <a:dgm id="{C5FB3262-99FA-46FB-BBC8-10278235A61B}"/>
                                            </p:graphicEl>
                                          </p:spTgt>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8">
                                            <p:graphicEl>
                                              <a:dgm id="{C96FB259-A224-4116-9EA2-4E2285770F7E}"/>
                                            </p:graphicEl>
                                          </p:spTgt>
                                        </p:tgtEl>
                                        <p:attrNameLst>
                                          <p:attrName>style.visibility</p:attrName>
                                        </p:attrNameLst>
                                      </p:cBhvr>
                                      <p:to>
                                        <p:strVal val="visible"/>
                                      </p:to>
                                    </p:set>
                                    <p:animEffect transition="in" filter="fade">
                                      <p:cBhvr>
                                        <p:cTn id="41" dur="2000"/>
                                        <p:tgtEl>
                                          <p:spTgt spid="8">
                                            <p:graphicEl>
                                              <a:dgm id="{C96FB259-A224-4116-9EA2-4E2285770F7E}"/>
                                            </p:graphicEl>
                                          </p:spTgt>
                                        </p:tgtEl>
                                      </p:cBhvr>
                                    </p:animEffect>
                                    <p:anim calcmode="lin" valueType="num">
                                      <p:cBhvr>
                                        <p:cTn id="42" dur="2000" fill="hold"/>
                                        <p:tgtEl>
                                          <p:spTgt spid="8">
                                            <p:graphicEl>
                                              <a:dgm id="{C96FB259-A224-4116-9EA2-4E2285770F7E}"/>
                                            </p:graphicEl>
                                          </p:spTgt>
                                        </p:tgtEl>
                                        <p:attrNameLst>
                                          <p:attrName>ppt_w</p:attrName>
                                        </p:attrNameLst>
                                      </p:cBhvr>
                                      <p:tavLst>
                                        <p:tav tm="0" fmla="#ppt_w*sin(2.5*pi*$)">
                                          <p:val>
                                            <p:fltVal val="0"/>
                                          </p:val>
                                        </p:tav>
                                        <p:tav tm="100000">
                                          <p:val>
                                            <p:fltVal val="1"/>
                                          </p:val>
                                        </p:tav>
                                      </p:tavLst>
                                    </p:anim>
                                    <p:anim calcmode="lin" valueType="num">
                                      <p:cBhvr>
                                        <p:cTn id="43" dur="2000" fill="hold"/>
                                        <p:tgtEl>
                                          <p:spTgt spid="8">
                                            <p:graphicEl>
                                              <a:dgm id="{C96FB259-A224-4116-9EA2-4E2285770F7E}"/>
                                            </p:graphicEl>
                                          </p:spTgt>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8">
                                            <p:graphicEl>
                                              <a:dgm id="{D2F70DFE-053B-481F-8AD4-8ABF6977D286}"/>
                                            </p:graphicEl>
                                          </p:spTgt>
                                        </p:tgtEl>
                                        <p:attrNameLst>
                                          <p:attrName>style.visibility</p:attrName>
                                        </p:attrNameLst>
                                      </p:cBhvr>
                                      <p:to>
                                        <p:strVal val="visible"/>
                                      </p:to>
                                    </p:set>
                                    <p:animEffect transition="in" filter="fade">
                                      <p:cBhvr>
                                        <p:cTn id="46" dur="2000"/>
                                        <p:tgtEl>
                                          <p:spTgt spid="8">
                                            <p:graphicEl>
                                              <a:dgm id="{D2F70DFE-053B-481F-8AD4-8ABF6977D286}"/>
                                            </p:graphicEl>
                                          </p:spTgt>
                                        </p:tgtEl>
                                      </p:cBhvr>
                                    </p:animEffect>
                                    <p:anim calcmode="lin" valueType="num">
                                      <p:cBhvr>
                                        <p:cTn id="47" dur="2000" fill="hold"/>
                                        <p:tgtEl>
                                          <p:spTgt spid="8">
                                            <p:graphicEl>
                                              <a:dgm id="{D2F70DFE-053B-481F-8AD4-8ABF6977D286}"/>
                                            </p:graphicEl>
                                          </p:spTgt>
                                        </p:tgtEl>
                                        <p:attrNameLst>
                                          <p:attrName>ppt_w</p:attrName>
                                        </p:attrNameLst>
                                      </p:cBhvr>
                                      <p:tavLst>
                                        <p:tav tm="0" fmla="#ppt_w*sin(2.5*pi*$)">
                                          <p:val>
                                            <p:fltVal val="0"/>
                                          </p:val>
                                        </p:tav>
                                        <p:tav tm="100000">
                                          <p:val>
                                            <p:fltVal val="1"/>
                                          </p:val>
                                        </p:tav>
                                      </p:tavLst>
                                    </p:anim>
                                    <p:anim calcmode="lin" valueType="num">
                                      <p:cBhvr>
                                        <p:cTn id="48" dur="2000" fill="hold"/>
                                        <p:tgtEl>
                                          <p:spTgt spid="8">
                                            <p:graphicEl>
                                              <a:dgm id="{D2F70DFE-053B-481F-8AD4-8ABF6977D286}"/>
                                            </p:graphic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8">
                                            <p:graphicEl>
                                              <a:dgm id="{CA07ADC2-93AF-4134-B300-917B22F83A9F}"/>
                                            </p:graphicEl>
                                          </p:spTgt>
                                        </p:tgtEl>
                                        <p:attrNameLst>
                                          <p:attrName>style.visibility</p:attrName>
                                        </p:attrNameLst>
                                      </p:cBhvr>
                                      <p:to>
                                        <p:strVal val="visible"/>
                                      </p:to>
                                    </p:set>
                                    <p:animEffect transition="in" filter="fade">
                                      <p:cBhvr>
                                        <p:cTn id="53" dur="2000"/>
                                        <p:tgtEl>
                                          <p:spTgt spid="8">
                                            <p:graphicEl>
                                              <a:dgm id="{CA07ADC2-93AF-4134-B300-917B22F83A9F}"/>
                                            </p:graphicEl>
                                          </p:spTgt>
                                        </p:tgtEl>
                                      </p:cBhvr>
                                    </p:animEffect>
                                    <p:anim calcmode="lin" valueType="num">
                                      <p:cBhvr>
                                        <p:cTn id="54" dur="2000" fill="hold"/>
                                        <p:tgtEl>
                                          <p:spTgt spid="8">
                                            <p:graphicEl>
                                              <a:dgm id="{CA07ADC2-93AF-4134-B300-917B22F83A9F}"/>
                                            </p:graphicEl>
                                          </p:spTgt>
                                        </p:tgtEl>
                                        <p:attrNameLst>
                                          <p:attrName>ppt_w</p:attrName>
                                        </p:attrNameLst>
                                      </p:cBhvr>
                                      <p:tavLst>
                                        <p:tav tm="0" fmla="#ppt_w*sin(2.5*pi*$)">
                                          <p:val>
                                            <p:fltVal val="0"/>
                                          </p:val>
                                        </p:tav>
                                        <p:tav tm="100000">
                                          <p:val>
                                            <p:fltVal val="1"/>
                                          </p:val>
                                        </p:tav>
                                      </p:tavLst>
                                    </p:anim>
                                    <p:anim calcmode="lin" valueType="num">
                                      <p:cBhvr>
                                        <p:cTn id="55" dur="2000" fill="hold"/>
                                        <p:tgtEl>
                                          <p:spTgt spid="8">
                                            <p:graphicEl>
                                              <a:dgm id="{CA07ADC2-93AF-4134-B300-917B22F83A9F}"/>
                                            </p:graphicEl>
                                          </p:spTgt>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8">
                                            <p:graphicEl>
                                              <a:dgm id="{EBF09284-C904-455D-84BE-4C3771E86ADF}"/>
                                            </p:graphicEl>
                                          </p:spTgt>
                                        </p:tgtEl>
                                        <p:attrNameLst>
                                          <p:attrName>style.visibility</p:attrName>
                                        </p:attrNameLst>
                                      </p:cBhvr>
                                      <p:to>
                                        <p:strVal val="visible"/>
                                      </p:to>
                                    </p:set>
                                    <p:animEffect transition="in" filter="fade">
                                      <p:cBhvr>
                                        <p:cTn id="58" dur="2000"/>
                                        <p:tgtEl>
                                          <p:spTgt spid="8">
                                            <p:graphicEl>
                                              <a:dgm id="{EBF09284-C904-455D-84BE-4C3771E86ADF}"/>
                                            </p:graphicEl>
                                          </p:spTgt>
                                        </p:tgtEl>
                                      </p:cBhvr>
                                    </p:animEffect>
                                    <p:anim calcmode="lin" valueType="num">
                                      <p:cBhvr>
                                        <p:cTn id="59" dur="2000" fill="hold"/>
                                        <p:tgtEl>
                                          <p:spTgt spid="8">
                                            <p:graphicEl>
                                              <a:dgm id="{EBF09284-C904-455D-84BE-4C3771E86ADF}"/>
                                            </p:graphicEl>
                                          </p:spTgt>
                                        </p:tgtEl>
                                        <p:attrNameLst>
                                          <p:attrName>ppt_w</p:attrName>
                                        </p:attrNameLst>
                                      </p:cBhvr>
                                      <p:tavLst>
                                        <p:tav tm="0" fmla="#ppt_w*sin(2.5*pi*$)">
                                          <p:val>
                                            <p:fltVal val="0"/>
                                          </p:val>
                                        </p:tav>
                                        <p:tav tm="100000">
                                          <p:val>
                                            <p:fltVal val="1"/>
                                          </p:val>
                                        </p:tav>
                                      </p:tavLst>
                                    </p:anim>
                                    <p:anim calcmode="lin" valueType="num">
                                      <p:cBhvr>
                                        <p:cTn id="60" dur="2000" fill="hold"/>
                                        <p:tgtEl>
                                          <p:spTgt spid="8">
                                            <p:graphicEl>
                                              <a:dgm id="{EBF09284-C904-455D-84BE-4C3771E86ADF}"/>
                                            </p:graphicEl>
                                          </p:spTgt>
                                        </p:tgtEl>
                                        <p:attrNameLst>
                                          <p:attrName>ppt_h</p:attrName>
                                        </p:attrNameLst>
                                      </p:cBhvr>
                                      <p:tavLst>
                                        <p:tav tm="0">
                                          <p:val>
                                            <p:strVal val="#ppt_h"/>
                                          </p:val>
                                        </p:tav>
                                        <p:tav tm="100000">
                                          <p:val>
                                            <p:strVal val="#ppt_h"/>
                                          </p:val>
                                        </p:tav>
                                      </p:tavLst>
                                    </p:anim>
                                  </p:childTnLst>
                                </p:cTn>
                              </p:par>
                              <p:par>
                                <p:cTn id="61" presetID="45" presetClass="entr" presetSubtype="0" fill="hold" grpId="0" nodeType="withEffect">
                                  <p:stCondLst>
                                    <p:cond delay="0"/>
                                  </p:stCondLst>
                                  <p:childTnLst>
                                    <p:set>
                                      <p:cBhvr>
                                        <p:cTn id="62" dur="1" fill="hold">
                                          <p:stCondLst>
                                            <p:cond delay="0"/>
                                          </p:stCondLst>
                                        </p:cTn>
                                        <p:tgtEl>
                                          <p:spTgt spid="8">
                                            <p:graphicEl>
                                              <a:dgm id="{A211286C-22ED-437F-9E98-9152B872EDCC}"/>
                                            </p:graphicEl>
                                          </p:spTgt>
                                        </p:tgtEl>
                                        <p:attrNameLst>
                                          <p:attrName>style.visibility</p:attrName>
                                        </p:attrNameLst>
                                      </p:cBhvr>
                                      <p:to>
                                        <p:strVal val="visible"/>
                                      </p:to>
                                    </p:set>
                                    <p:animEffect transition="in" filter="fade">
                                      <p:cBhvr>
                                        <p:cTn id="63" dur="2000"/>
                                        <p:tgtEl>
                                          <p:spTgt spid="8">
                                            <p:graphicEl>
                                              <a:dgm id="{A211286C-22ED-437F-9E98-9152B872EDCC}"/>
                                            </p:graphicEl>
                                          </p:spTgt>
                                        </p:tgtEl>
                                      </p:cBhvr>
                                    </p:animEffect>
                                    <p:anim calcmode="lin" valueType="num">
                                      <p:cBhvr>
                                        <p:cTn id="64" dur="2000" fill="hold"/>
                                        <p:tgtEl>
                                          <p:spTgt spid="8">
                                            <p:graphicEl>
                                              <a:dgm id="{A211286C-22ED-437F-9E98-9152B872EDCC}"/>
                                            </p:graphicEl>
                                          </p:spTgt>
                                        </p:tgtEl>
                                        <p:attrNameLst>
                                          <p:attrName>ppt_w</p:attrName>
                                        </p:attrNameLst>
                                      </p:cBhvr>
                                      <p:tavLst>
                                        <p:tav tm="0" fmla="#ppt_w*sin(2.5*pi*$)">
                                          <p:val>
                                            <p:fltVal val="0"/>
                                          </p:val>
                                        </p:tav>
                                        <p:tav tm="100000">
                                          <p:val>
                                            <p:fltVal val="1"/>
                                          </p:val>
                                        </p:tav>
                                      </p:tavLst>
                                    </p:anim>
                                    <p:anim calcmode="lin" valueType="num">
                                      <p:cBhvr>
                                        <p:cTn id="65" dur="2000" fill="hold"/>
                                        <p:tgtEl>
                                          <p:spTgt spid="8">
                                            <p:graphicEl>
                                              <a:dgm id="{A211286C-22ED-437F-9E98-9152B872EDCC}"/>
                                            </p:graphicEl>
                                          </p:spTgt>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grpId="0" nodeType="clickEffect">
                                  <p:stCondLst>
                                    <p:cond delay="0"/>
                                  </p:stCondLst>
                                  <p:childTnLst>
                                    <p:set>
                                      <p:cBhvr>
                                        <p:cTn id="69" dur="1" fill="hold">
                                          <p:stCondLst>
                                            <p:cond delay="0"/>
                                          </p:stCondLst>
                                        </p:cTn>
                                        <p:tgtEl>
                                          <p:spTgt spid="8">
                                            <p:graphicEl>
                                              <a:dgm id="{734169B1-A1FB-452E-9498-714B8827B6F9}"/>
                                            </p:graphicEl>
                                          </p:spTgt>
                                        </p:tgtEl>
                                        <p:attrNameLst>
                                          <p:attrName>style.visibility</p:attrName>
                                        </p:attrNameLst>
                                      </p:cBhvr>
                                      <p:to>
                                        <p:strVal val="visible"/>
                                      </p:to>
                                    </p:set>
                                    <p:animEffect transition="in" filter="fade">
                                      <p:cBhvr>
                                        <p:cTn id="70" dur="2000"/>
                                        <p:tgtEl>
                                          <p:spTgt spid="8">
                                            <p:graphicEl>
                                              <a:dgm id="{734169B1-A1FB-452E-9498-714B8827B6F9}"/>
                                            </p:graphicEl>
                                          </p:spTgt>
                                        </p:tgtEl>
                                      </p:cBhvr>
                                    </p:animEffect>
                                    <p:anim calcmode="lin" valueType="num">
                                      <p:cBhvr>
                                        <p:cTn id="71" dur="2000" fill="hold"/>
                                        <p:tgtEl>
                                          <p:spTgt spid="8">
                                            <p:graphicEl>
                                              <a:dgm id="{734169B1-A1FB-452E-9498-714B8827B6F9}"/>
                                            </p:graphicEl>
                                          </p:spTgt>
                                        </p:tgtEl>
                                        <p:attrNameLst>
                                          <p:attrName>ppt_w</p:attrName>
                                        </p:attrNameLst>
                                      </p:cBhvr>
                                      <p:tavLst>
                                        <p:tav tm="0" fmla="#ppt_w*sin(2.5*pi*$)">
                                          <p:val>
                                            <p:fltVal val="0"/>
                                          </p:val>
                                        </p:tav>
                                        <p:tav tm="100000">
                                          <p:val>
                                            <p:fltVal val="1"/>
                                          </p:val>
                                        </p:tav>
                                      </p:tavLst>
                                    </p:anim>
                                    <p:anim calcmode="lin" valueType="num">
                                      <p:cBhvr>
                                        <p:cTn id="72" dur="2000" fill="hold"/>
                                        <p:tgtEl>
                                          <p:spTgt spid="8">
                                            <p:graphicEl>
                                              <a:dgm id="{734169B1-A1FB-452E-9498-714B8827B6F9}"/>
                                            </p:graphicEl>
                                          </p:spTgt>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8">
                                            <p:graphicEl>
                                              <a:dgm id="{236A06A9-D2D7-4C09-B9C2-458A45ADF18D}"/>
                                            </p:graphicEl>
                                          </p:spTgt>
                                        </p:tgtEl>
                                        <p:attrNameLst>
                                          <p:attrName>style.visibility</p:attrName>
                                        </p:attrNameLst>
                                      </p:cBhvr>
                                      <p:to>
                                        <p:strVal val="visible"/>
                                      </p:to>
                                    </p:set>
                                    <p:animEffect transition="in" filter="fade">
                                      <p:cBhvr>
                                        <p:cTn id="75" dur="2000"/>
                                        <p:tgtEl>
                                          <p:spTgt spid="8">
                                            <p:graphicEl>
                                              <a:dgm id="{236A06A9-D2D7-4C09-B9C2-458A45ADF18D}"/>
                                            </p:graphicEl>
                                          </p:spTgt>
                                        </p:tgtEl>
                                      </p:cBhvr>
                                    </p:animEffect>
                                    <p:anim calcmode="lin" valueType="num">
                                      <p:cBhvr>
                                        <p:cTn id="76" dur="2000" fill="hold"/>
                                        <p:tgtEl>
                                          <p:spTgt spid="8">
                                            <p:graphicEl>
                                              <a:dgm id="{236A06A9-D2D7-4C09-B9C2-458A45ADF18D}"/>
                                            </p:graphicEl>
                                          </p:spTgt>
                                        </p:tgtEl>
                                        <p:attrNameLst>
                                          <p:attrName>ppt_w</p:attrName>
                                        </p:attrNameLst>
                                      </p:cBhvr>
                                      <p:tavLst>
                                        <p:tav tm="0" fmla="#ppt_w*sin(2.5*pi*$)">
                                          <p:val>
                                            <p:fltVal val="0"/>
                                          </p:val>
                                        </p:tav>
                                        <p:tav tm="100000">
                                          <p:val>
                                            <p:fltVal val="1"/>
                                          </p:val>
                                        </p:tav>
                                      </p:tavLst>
                                    </p:anim>
                                    <p:anim calcmode="lin" valueType="num">
                                      <p:cBhvr>
                                        <p:cTn id="77" dur="2000" fill="hold"/>
                                        <p:tgtEl>
                                          <p:spTgt spid="8">
                                            <p:graphicEl>
                                              <a:dgm id="{236A06A9-D2D7-4C09-B9C2-458A45ADF18D}"/>
                                            </p:graphicEl>
                                          </p:spTgt>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8">
                                            <p:graphicEl>
                                              <a:dgm id="{2A822184-F954-4068-9A0E-F13C54619391}"/>
                                            </p:graphicEl>
                                          </p:spTgt>
                                        </p:tgtEl>
                                        <p:attrNameLst>
                                          <p:attrName>style.visibility</p:attrName>
                                        </p:attrNameLst>
                                      </p:cBhvr>
                                      <p:to>
                                        <p:strVal val="visible"/>
                                      </p:to>
                                    </p:set>
                                    <p:animEffect transition="in" filter="fade">
                                      <p:cBhvr>
                                        <p:cTn id="82" dur="2000"/>
                                        <p:tgtEl>
                                          <p:spTgt spid="8">
                                            <p:graphicEl>
                                              <a:dgm id="{2A822184-F954-4068-9A0E-F13C54619391}"/>
                                            </p:graphicEl>
                                          </p:spTgt>
                                        </p:tgtEl>
                                      </p:cBhvr>
                                    </p:animEffect>
                                    <p:anim calcmode="lin" valueType="num">
                                      <p:cBhvr>
                                        <p:cTn id="83" dur="2000" fill="hold"/>
                                        <p:tgtEl>
                                          <p:spTgt spid="8">
                                            <p:graphicEl>
                                              <a:dgm id="{2A822184-F954-4068-9A0E-F13C54619391}"/>
                                            </p:graphicEl>
                                          </p:spTgt>
                                        </p:tgtEl>
                                        <p:attrNameLst>
                                          <p:attrName>ppt_w</p:attrName>
                                        </p:attrNameLst>
                                      </p:cBhvr>
                                      <p:tavLst>
                                        <p:tav tm="0" fmla="#ppt_w*sin(2.5*pi*$)">
                                          <p:val>
                                            <p:fltVal val="0"/>
                                          </p:val>
                                        </p:tav>
                                        <p:tav tm="100000">
                                          <p:val>
                                            <p:fltVal val="1"/>
                                          </p:val>
                                        </p:tav>
                                      </p:tavLst>
                                    </p:anim>
                                    <p:anim calcmode="lin" valueType="num">
                                      <p:cBhvr>
                                        <p:cTn id="84" dur="2000" fill="hold"/>
                                        <p:tgtEl>
                                          <p:spTgt spid="8">
                                            <p:graphicEl>
                                              <a:dgm id="{2A822184-F954-4068-9A0E-F13C54619391}"/>
                                            </p:graphicEl>
                                          </p:spTgt>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8">
                                            <p:graphicEl>
                                              <a:dgm id="{F875114B-4FC8-41F1-A45E-C94720EF9B90}"/>
                                            </p:graphicEl>
                                          </p:spTgt>
                                        </p:tgtEl>
                                        <p:attrNameLst>
                                          <p:attrName>style.visibility</p:attrName>
                                        </p:attrNameLst>
                                      </p:cBhvr>
                                      <p:to>
                                        <p:strVal val="visible"/>
                                      </p:to>
                                    </p:set>
                                    <p:animEffect transition="in" filter="fade">
                                      <p:cBhvr>
                                        <p:cTn id="87" dur="2000"/>
                                        <p:tgtEl>
                                          <p:spTgt spid="8">
                                            <p:graphicEl>
                                              <a:dgm id="{F875114B-4FC8-41F1-A45E-C94720EF9B90}"/>
                                            </p:graphicEl>
                                          </p:spTgt>
                                        </p:tgtEl>
                                      </p:cBhvr>
                                    </p:animEffect>
                                    <p:anim calcmode="lin" valueType="num">
                                      <p:cBhvr>
                                        <p:cTn id="88" dur="2000" fill="hold"/>
                                        <p:tgtEl>
                                          <p:spTgt spid="8">
                                            <p:graphicEl>
                                              <a:dgm id="{F875114B-4FC8-41F1-A45E-C94720EF9B90}"/>
                                            </p:graphicEl>
                                          </p:spTgt>
                                        </p:tgtEl>
                                        <p:attrNameLst>
                                          <p:attrName>ppt_w</p:attrName>
                                        </p:attrNameLst>
                                      </p:cBhvr>
                                      <p:tavLst>
                                        <p:tav tm="0" fmla="#ppt_w*sin(2.5*pi*$)">
                                          <p:val>
                                            <p:fltVal val="0"/>
                                          </p:val>
                                        </p:tav>
                                        <p:tav tm="100000">
                                          <p:val>
                                            <p:fltVal val="1"/>
                                          </p:val>
                                        </p:tav>
                                      </p:tavLst>
                                    </p:anim>
                                    <p:anim calcmode="lin" valueType="num">
                                      <p:cBhvr>
                                        <p:cTn id="89" dur="2000" fill="hold"/>
                                        <p:tgtEl>
                                          <p:spTgt spid="8">
                                            <p:graphicEl>
                                              <a:dgm id="{F875114B-4FC8-41F1-A45E-C94720EF9B90}"/>
                                            </p:graphicEl>
                                          </p:spTgt>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8">
                                            <p:graphicEl>
                                              <a:dgm id="{4A42A44B-7B0E-4587-87D7-FF90EC5EEF0C}"/>
                                            </p:graphicEl>
                                          </p:spTgt>
                                        </p:tgtEl>
                                        <p:attrNameLst>
                                          <p:attrName>style.visibility</p:attrName>
                                        </p:attrNameLst>
                                      </p:cBhvr>
                                      <p:to>
                                        <p:strVal val="visible"/>
                                      </p:to>
                                    </p:set>
                                    <p:animEffect transition="in" filter="fade">
                                      <p:cBhvr>
                                        <p:cTn id="92" dur="2000"/>
                                        <p:tgtEl>
                                          <p:spTgt spid="8">
                                            <p:graphicEl>
                                              <a:dgm id="{4A42A44B-7B0E-4587-87D7-FF90EC5EEF0C}"/>
                                            </p:graphicEl>
                                          </p:spTgt>
                                        </p:tgtEl>
                                      </p:cBhvr>
                                    </p:animEffect>
                                    <p:anim calcmode="lin" valueType="num">
                                      <p:cBhvr>
                                        <p:cTn id="93" dur="2000" fill="hold"/>
                                        <p:tgtEl>
                                          <p:spTgt spid="8">
                                            <p:graphicEl>
                                              <a:dgm id="{4A42A44B-7B0E-4587-87D7-FF90EC5EEF0C}"/>
                                            </p:graphicEl>
                                          </p:spTgt>
                                        </p:tgtEl>
                                        <p:attrNameLst>
                                          <p:attrName>ppt_w</p:attrName>
                                        </p:attrNameLst>
                                      </p:cBhvr>
                                      <p:tavLst>
                                        <p:tav tm="0" fmla="#ppt_w*sin(2.5*pi*$)">
                                          <p:val>
                                            <p:fltVal val="0"/>
                                          </p:val>
                                        </p:tav>
                                        <p:tav tm="100000">
                                          <p:val>
                                            <p:fltVal val="1"/>
                                          </p:val>
                                        </p:tav>
                                      </p:tavLst>
                                    </p:anim>
                                    <p:anim calcmode="lin" valueType="num">
                                      <p:cBhvr>
                                        <p:cTn id="94" dur="2000" fill="hold"/>
                                        <p:tgtEl>
                                          <p:spTgt spid="8">
                                            <p:graphicEl>
                                              <a:dgm id="{4A42A44B-7B0E-4587-87D7-FF90EC5EEF0C}"/>
                                            </p:graphicEl>
                                          </p:spTgt>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45" presetClass="entr" presetSubtype="0" fill="hold" grpId="0" nodeType="clickEffect">
                                  <p:stCondLst>
                                    <p:cond delay="0"/>
                                  </p:stCondLst>
                                  <p:childTnLst>
                                    <p:set>
                                      <p:cBhvr>
                                        <p:cTn id="98" dur="1" fill="hold">
                                          <p:stCondLst>
                                            <p:cond delay="0"/>
                                          </p:stCondLst>
                                        </p:cTn>
                                        <p:tgtEl>
                                          <p:spTgt spid="8">
                                            <p:graphicEl>
                                              <a:dgm id="{6F1BF286-8BC5-4081-8F2E-DFC961A0F1F3}"/>
                                            </p:graphicEl>
                                          </p:spTgt>
                                        </p:tgtEl>
                                        <p:attrNameLst>
                                          <p:attrName>style.visibility</p:attrName>
                                        </p:attrNameLst>
                                      </p:cBhvr>
                                      <p:to>
                                        <p:strVal val="visible"/>
                                      </p:to>
                                    </p:set>
                                    <p:animEffect transition="in" filter="fade">
                                      <p:cBhvr>
                                        <p:cTn id="99" dur="2000"/>
                                        <p:tgtEl>
                                          <p:spTgt spid="8">
                                            <p:graphicEl>
                                              <a:dgm id="{6F1BF286-8BC5-4081-8F2E-DFC961A0F1F3}"/>
                                            </p:graphicEl>
                                          </p:spTgt>
                                        </p:tgtEl>
                                      </p:cBhvr>
                                    </p:animEffect>
                                    <p:anim calcmode="lin" valueType="num">
                                      <p:cBhvr>
                                        <p:cTn id="100" dur="2000" fill="hold"/>
                                        <p:tgtEl>
                                          <p:spTgt spid="8">
                                            <p:graphicEl>
                                              <a:dgm id="{6F1BF286-8BC5-4081-8F2E-DFC961A0F1F3}"/>
                                            </p:graphicEl>
                                          </p:spTgt>
                                        </p:tgtEl>
                                        <p:attrNameLst>
                                          <p:attrName>ppt_w</p:attrName>
                                        </p:attrNameLst>
                                      </p:cBhvr>
                                      <p:tavLst>
                                        <p:tav tm="0" fmla="#ppt_w*sin(2.5*pi*$)">
                                          <p:val>
                                            <p:fltVal val="0"/>
                                          </p:val>
                                        </p:tav>
                                        <p:tav tm="100000">
                                          <p:val>
                                            <p:fltVal val="1"/>
                                          </p:val>
                                        </p:tav>
                                      </p:tavLst>
                                    </p:anim>
                                    <p:anim calcmode="lin" valueType="num">
                                      <p:cBhvr>
                                        <p:cTn id="101" dur="2000" fill="hold"/>
                                        <p:tgtEl>
                                          <p:spTgt spid="8">
                                            <p:graphicEl>
                                              <a:dgm id="{6F1BF286-8BC5-4081-8F2E-DFC961A0F1F3}"/>
                                            </p:graphicEl>
                                          </p:spTgt>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8">
                                            <p:graphicEl>
                                              <a:dgm id="{FC31389D-8106-4D89-A81C-15BA539BD02F}"/>
                                            </p:graphicEl>
                                          </p:spTgt>
                                        </p:tgtEl>
                                        <p:attrNameLst>
                                          <p:attrName>style.visibility</p:attrName>
                                        </p:attrNameLst>
                                      </p:cBhvr>
                                      <p:to>
                                        <p:strVal val="visible"/>
                                      </p:to>
                                    </p:set>
                                    <p:animEffect transition="in" filter="fade">
                                      <p:cBhvr>
                                        <p:cTn id="104" dur="2000"/>
                                        <p:tgtEl>
                                          <p:spTgt spid="8">
                                            <p:graphicEl>
                                              <a:dgm id="{FC31389D-8106-4D89-A81C-15BA539BD02F}"/>
                                            </p:graphicEl>
                                          </p:spTgt>
                                        </p:tgtEl>
                                      </p:cBhvr>
                                    </p:animEffect>
                                    <p:anim calcmode="lin" valueType="num">
                                      <p:cBhvr>
                                        <p:cTn id="105" dur="2000" fill="hold"/>
                                        <p:tgtEl>
                                          <p:spTgt spid="8">
                                            <p:graphicEl>
                                              <a:dgm id="{FC31389D-8106-4D89-A81C-15BA539BD02F}"/>
                                            </p:graphicEl>
                                          </p:spTgt>
                                        </p:tgtEl>
                                        <p:attrNameLst>
                                          <p:attrName>ppt_w</p:attrName>
                                        </p:attrNameLst>
                                      </p:cBhvr>
                                      <p:tavLst>
                                        <p:tav tm="0" fmla="#ppt_w*sin(2.5*pi*$)">
                                          <p:val>
                                            <p:fltVal val="0"/>
                                          </p:val>
                                        </p:tav>
                                        <p:tav tm="100000">
                                          <p:val>
                                            <p:fltVal val="1"/>
                                          </p:val>
                                        </p:tav>
                                      </p:tavLst>
                                    </p:anim>
                                    <p:anim calcmode="lin" valueType="num">
                                      <p:cBhvr>
                                        <p:cTn id="106" dur="2000" fill="hold"/>
                                        <p:tgtEl>
                                          <p:spTgt spid="8">
                                            <p:graphicEl>
                                              <a:dgm id="{FC31389D-8106-4D89-A81C-15BA539BD02F}"/>
                                            </p:graphicEl>
                                          </p:spTgt>
                                        </p:tgtEl>
                                        <p:attrNameLst>
                                          <p:attrName>ppt_h</p:attrName>
                                        </p:attrNameLst>
                                      </p:cBhvr>
                                      <p:tavLst>
                                        <p:tav tm="0">
                                          <p:val>
                                            <p:strVal val="#ppt_h"/>
                                          </p:val>
                                        </p:tav>
                                        <p:tav tm="100000">
                                          <p:val>
                                            <p:strVal val="#ppt_h"/>
                                          </p:val>
                                        </p:tav>
                                      </p:tavLst>
                                    </p:anim>
                                  </p:childTnLst>
                                </p:cTn>
                              </p:par>
                              <p:par>
                                <p:cTn id="107" presetID="45" presetClass="entr" presetSubtype="0" fill="hold" grpId="0" nodeType="withEffect">
                                  <p:stCondLst>
                                    <p:cond delay="0"/>
                                  </p:stCondLst>
                                  <p:childTnLst>
                                    <p:set>
                                      <p:cBhvr>
                                        <p:cTn id="108" dur="1" fill="hold">
                                          <p:stCondLst>
                                            <p:cond delay="0"/>
                                          </p:stCondLst>
                                        </p:cTn>
                                        <p:tgtEl>
                                          <p:spTgt spid="8">
                                            <p:graphicEl>
                                              <a:dgm id="{4BD61FE8-5DF4-417E-B74B-7AC0ADF27A3F}"/>
                                            </p:graphicEl>
                                          </p:spTgt>
                                        </p:tgtEl>
                                        <p:attrNameLst>
                                          <p:attrName>style.visibility</p:attrName>
                                        </p:attrNameLst>
                                      </p:cBhvr>
                                      <p:to>
                                        <p:strVal val="visible"/>
                                      </p:to>
                                    </p:set>
                                    <p:animEffect transition="in" filter="fade">
                                      <p:cBhvr>
                                        <p:cTn id="109" dur="2000"/>
                                        <p:tgtEl>
                                          <p:spTgt spid="8">
                                            <p:graphicEl>
                                              <a:dgm id="{4BD61FE8-5DF4-417E-B74B-7AC0ADF27A3F}"/>
                                            </p:graphicEl>
                                          </p:spTgt>
                                        </p:tgtEl>
                                      </p:cBhvr>
                                    </p:animEffect>
                                    <p:anim calcmode="lin" valueType="num">
                                      <p:cBhvr>
                                        <p:cTn id="110" dur="2000" fill="hold"/>
                                        <p:tgtEl>
                                          <p:spTgt spid="8">
                                            <p:graphicEl>
                                              <a:dgm id="{4BD61FE8-5DF4-417E-B74B-7AC0ADF27A3F}"/>
                                            </p:graphicEl>
                                          </p:spTgt>
                                        </p:tgtEl>
                                        <p:attrNameLst>
                                          <p:attrName>ppt_w</p:attrName>
                                        </p:attrNameLst>
                                      </p:cBhvr>
                                      <p:tavLst>
                                        <p:tav tm="0" fmla="#ppt_w*sin(2.5*pi*$)">
                                          <p:val>
                                            <p:fltVal val="0"/>
                                          </p:val>
                                        </p:tav>
                                        <p:tav tm="100000">
                                          <p:val>
                                            <p:fltVal val="1"/>
                                          </p:val>
                                        </p:tav>
                                      </p:tavLst>
                                    </p:anim>
                                    <p:anim calcmode="lin" valueType="num">
                                      <p:cBhvr>
                                        <p:cTn id="111" dur="2000" fill="hold"/>
                                        <p:tgtEl>
                                          <p:spTgt spid="8">
                                            <p:graphicEl>
                                              <a:dgm id="{4BD61FE8-5DF4-417E-B74B-7AC0ADF27A3F}"/>
                                            </p:graphicEl>
                                          </p:spTgt>
                                        </p:tgtEl>
                                        <p:attrNameLst>
                                          <p:attrName>ppt_h</p:attrName>
                                        </p:attrNameLst>
                                      </p:cBhvr>
                                      <p:tavLst>
                                        <p:tav tm="0">
                                          <p:val>
                                            <p:strVal val="#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45" presetClass="entr" presetSubtype="0" fill="hold" grpId="0" nodeType="clickEffect">
                                  <p:stCondLst>
                                    <p:cond delay="0"/>
                                  </p:stCondLst>
                                  <p:childTnLst>
                                    <p:set>
                                      <p:cBhvr>
                                        <p:cTn id="115" dur="1" fill="hold">
                                          <p:stCondLst>
                                            <p:cond delay="0"/>
                                          </p:stCondLst>
                                        </p:cTn>
                                        <p:tgtEl>
                                          <p:spTgt spid="8">
                                            <p:graphicEl>
                                              <a:dgm id="{FFC0A778-83EA-4EB8-9377-A822CEBCBC52}"/>
                                            </p:graphicEl>
                                          </p:spTgt>
                                        </p:tgtEl>
                                        <p:attrNameLst>
                                          <p:attrName>style.visibility</p:attrName>
                                        </p:attrNameLst>
                                      </p:cBhvr>
                                      <p:to>
                                        <p:strVal val="visible"/>
                                      </p:to>
                                    </p:set>
                                    <p:animEffect transition="in" filter="fade">
                                      <p:cBhvr>
                                        <p:cTn id="116" dur="2000"/>
                                        <p:tgtEl>
                                          <p:spTgt spid="8">
                                            <p:graphicEl>
                                              <a:dgm id="{FFC0A778-83EA-4EB8-9377-A822CEBCBC52}"/>
                                            </p:graphicEl>
                                          </p:spTgt>
                                        </p:tgtEl>
                                      </p:cBhvr>
                                    </p:animEffect>
                                    <p:anim calcmode="lin" valueType="num">
                                      <p:cBhvr>
                                        <p:cTn id="117" dur="2000" fill="hold"/>
                                        <p:tgtEl>
                                          <p:spTgt spid="8">
                                            <p:graphicEl>
                                              <a:dgm id="{FFC0A778-83EA-4EB8-9377-A822CEBCBC52}"/>
                                            </p:graphicEl>
                                          </p:spTgt>
                                        </p:tgtEl>
                                        <p:attrNameLst>
                                          <p:attrName>ppt_w</p:attrName>
                                        </p:attrNameLst>
                                      </p:cBhvr>
                                      <p:tavLst>
                                        <p:tav tm="0" fmla="#ppt_w*sin(2.5*pi*$)">
                                          <p:val>
                                            <p:fltVal val="0"/>
                                          </p:val>
                                        </p:tav>
                                        <p:tav tm="100000">
                                          <p:val>
                                            <p:fltVal val="1"/>
                                          </p:val>
                                        </p:tav>
                                      </p:tavLst>
                                    </p:anim>
                                    <p:anim calcmode="lin" valueType="num">
                                      <p:cBhvr>
                                        <p:cTn id="118" dur="2000" fill="hold"/>
                                        <p:tgtEl>
                                          <p:spTgt spid="8">
                                            <p:graphicEl>
                                              <a:dgm id="{FFC0A778-83EA-4EB8-9377-A822CEBCBC52}"/>
                                            </p:graphicEl>
                                          </p:spTgt>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
                                            <p:graphicEl>
                                              <a:dgm id="{4091BD8B-A19A-4BD7-BFA6-26AE10CB0FA0}"/>
                                            </p:graphicEl>
                                          </p:spTgt>
                                        </p:tgtEl>
                                        <p:attrNameLst>
                                          <p:attrName>style.visibility</p:attrName>
                                        </p:attrNameLst>
                                      </p:cBhvr>
                                      <p:to>
                                        <p:strVal val="visible"/>
                                      </p:to>
                                    </p:set>
                                    <p:animEffect transition="in" filter="fade">
                                      <p:cBhvr>
                                        <p:cTn id="121" dur="2000"/>
                                        <p:tgtEl>
                                          <p:spTgt spid="8">
                                            <p:graphicEl>
                                              <a:dgm id="{4091BD8B-A19A-4BD7-BFA6-26AE10CB0FA0}"/>
                                            </p:graphicEl>
                                          </p:spTgt>
                                        </p:tgtEl>
                                      </p:cBhvr>
                                    </p:animEffect>
                                    <p:anim calcmode="lin" valueType="num">
                                      <p:cBhvr>
                                        <p:cTn id="122" dur="2000" fill="hold"/>
                                        <p:tgtEl>
                                          <p:spTgt spid="8">
                                            <p:graphicEl>
                                              <a:dgm id="{4091BD8B-A19A-4BD7-BFA6-26AE10CB0FA0}"/>
                                            </p:graphicEl>
                                          </p:spTgt>
                                        </p:tgtEl>
                                        <p:attrNameLst>
                                          <p:attrName>ppt_w</p:attrName>
                                        </p:attrNameLst>
                                      </p:cBhvr>
                                      <p:tavLst>
                                        <p:tav tm="0" fmla="#ppt_w*sin(2.5*pi*$)">
                                          <p:val>
                                            <p:fltVal val="0"/>
                                          </p:val>
                                        </p:tav>
                                        <p:tav tm="100000">
                                          <p:val>
                                            <p:fltVal val="1"/>
                                          </p:val>
                                        </p:tav>
                                      </p:tavLst>
                                    </p:anim>
                                    <p:anim calcmode="lin" valueType="num">
                                      <p:cBhvr>
                                        <p:cTn id="123" dur="2000" fill="hold"/>
                                        <p:tgtEl>
                                          <p:spTgt spid="8">
                                            <p:graphicEl>
                                              <a:dgm id="{4091BD8B-A19A-4BD7-BFA6-26AE10CB0FA0}"/>
                                            </p:graphicEl>
                                          </p:spTgt>
                                        </p:tgtEl>
                                        <p:attrNameLst>
                                          <p:attrName>ppt_h</p:attrName>
                                        </p:attrNameLst>
                                      </p:cBhvr>
                                      <p:tavLst>
                                        <p:tav tm="0">
                                          <p:val>
                                            <p:strVal val="#ppt_h"/>
                                          </p:val>
                                        </p:tav>
                                        <p:tav tm="100000">
                                          <p:val>
                                            <p:strVal val="#ppt_h"/>
                                          </p:val>
                                        </p:tav>
                                      </p:tavLst>
                                    </p:anim>
                                  </p:childTnLst>
                                </p:cTn>
                              </p:par>
                              <p:par>
                                <p:cTn id="124" presetID="45" presetClass="entr" presetSubtype="0" fill="hold" grpId="0" nodeType="withEffect">
                                  <p:stCondLst>
                                    <p:cond delay="0"/>
                                  </p:stCondLst>
                                  <p:childTnLst>
                                    <p:set>
                                      <p:cBhvr>
                                        <p:cTn id="125" dur="1" fill="hold">
                                          <p:stCondLst>
                                            <p:cond delay="0"/>
                                          </p:stCondLst>
                                        </p:cTn>
                                        <p:tgtEl>
                                          <p:spTgt spid="8">
                                            <p:graphicEl>
                                              <a:dgm id="{82EDC1D3-81C5-497F-867B-BC4C121C3828}"/>
                                            </p:graphicEl>
                                          </p:spTgt>
                                        </p:tgtEl>
                                        <p:attrNameLst>
                                          <p:attrName>style.visibility</p:attrName>
                                        </p:attrNameLst>
                                      </p:cBhvr>
                                      <p:to>
                                        <p:strVal val="visible"/>
                                      </p:to>
                                    </p:set>
                                    <p:animEffect transition="in" filter="fade">
                                      <p:cBhvr>
                                        <p:cTn id="126" dur="2000"/>
                                        <p:tgtEl>
                                          <p:spTgt spid="8">
                                            <p:graphicEl>
                                              <a:dgm id="{82EDC1D3-81C5-497F-867B-BC4C121C3828}"/>
                                            </p:graphicEl>
                                          </p:spTgt>
                                        </p:tgtEl>
                                      </p:cBhvr>
                                    </p:animEffect>
                                    <p:anim calcmode="lin" valueType="num">
                                      <p:cBhvr>
                                        <p:cTn id="127" dur="2000" fill="hold"/>
                                        <p:tgtEl>
                                          <p:spTgt spid="8">
                                            <p:graphicEl>
                                              <a:dgm id="{82EDC1D3-81C5-497F-867B-BC4C121C3828}"/>
                                            </p:graphicEl>
                                          </p:spTgt>
                                        </p:tgtEl>
                                        <p:attrNameLst>
                                          <p:attrName>ppt_w</p:attrName>
                                        </p:attrNameLst>
                                      </p:cBhvr>
                                      <p:tavLst>
                                        <p:tav tm="0" fmla="#ppt_w*sin(2.5*pi*$)">
                                          <p:val>
                                            <p:fltVal val="0"/>
                                          </p:val>
                                        </p:tav>
                                        <p:tav tm="100000">
                                          <p:val>
                                            <p:fltVal val="1"/>
                                          </p:val>
                                        </p:tav>
                                      </p:tavLst>
                                    </p:anim>
                                    <p:anim calcmode="lin" valueType="num">
                                      <p:cBhvr>
                                        <p:cTn id="128" dur="2000" fill="hold"/>
                                        <p:tgtEl>
                                          <p:spTgt spid="8">
                                            <p:graphicEl>
                                              <a:dgm id="{82EDC1D3-81C5-497F-867B-BC4C121C3828}"/>
                                            </p:graphicEl>
                                          </p:spTgt>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45" presetClass="entr" presetSubtype="0" fill="hold" grpId="0" nodeType="clickEffect">
                                  <p:stCondLst>
                                    <p:cond delay="0"/>
                                  </p:stCondLst>
                                  <p:childTnLst>
                                    <p:set>
                                      <p:cBhvr>
                                        <p:cTn id="132" dur="1" fill="hold">
                                          <p:stCondLst>
                                            <p:cond delay="0"/>
                                          </p:stCondLst>
                                        </p:cTn>
                                        <p:tgtEl>
                                          <p:spTgt spid="8">
                                            <p:graphicEl>
                                              <a:dgm id="{DF7884EF-3A40-4FA8-B3C9-BE8B961C1BE8}"/>
                                            </p:graphicEl>
                                          </p:spTgt>
                                        </p:tgtEl>
                                        <p:attrNameLst>
                                          <p:attrName>style.visibility</p:attrName>
                                        </p:attrNameLst>
                                      </p:cBhvr>
                                      <p:to>
                                        <p:strVal val="visible"/>
                                      </p:to>
                                    </p:set>
                                    <p:animEffect transition="in" filter="fade">
                                      <p:cBhvr>
                                        <p:cTn id="133" dur="2000"/>
                                        <p:tgtEl>
                                          <p:spTgt spid="8">
                                            <p:graphicEl>
                                              <a:dgm id="{DF7884EF-3A40-4FA8-B3C9-BE8B961C1BE8}"/>
                                            </p:graphicEl>
                                          </p:spTgt>
                                        </p:tgtEl>
                                      </p:cBhvr>
                                    </p:animEffect>
                                    <p:anim calcmode="lin" valueType="num">
                                      <p:cBhvr>
                                        <p:cTn id="134" dur="2000" fill="hold"/>
                                        <p:tgtEl>
                                          <p:spTgt spid="8">
                                            <p:graphicEl>
                                              <a:dgm id="{DF7884EF-3A40-4FA8-B3C9-BE8B961C1BE8}"/>
                                            </p:graphicEl>
                                          </p:spTgt>
                                        </p:tgtEl>
                                        <p:attrNameLst>
                                          <p:attrName>ppt_w</p:attrName>
                                        </p:attrNameLst>
                                      </p:cBhvr>
                                      <p:tavLst>
                                        <p:tav tm="0" fmla="#ppt_w*sin(2.5*pi*$)">
                                          <p:val>
                                            <p:fltVal val="0"/>
                                          </p:val>
                                        </p:tav>
                                        <p:tav tm="100000">
                                          <p:val>
                                            <p:fltVal val="1"/>
                                          </p:val>
                                        </p:tav>
                                      </p:tavLst>
                                    </p:anim>
                                    <p:anim calcmode="lin" valueType="num">
                                      <p:cBhvr>
                                        <p:cTn id="135" dur="2000" fill="hold"/>
                                        <p:tgtEl>
                                          <p:spTgt spid="8">
                                            <p:graphicEl>
                                              <a:dgm id="{DF7884EF-3A40-4FA8-B3C9-BE8B961C1BE8}"/>
                                            </p:graphicEl>
                                          </p:spTgt>
                                        </p:tgtEl>
                                        <p:attrNameLst>
                                          <p:attrName>ppt_h</p:attrName>
                                        </p:attrNameLst>
                                      </p:cBhvr>
                                      <p:tavLst>
                                        <p:tav tm="0">
                                          <p:val>
                                            <p:strVal val="#ppt_h"/>
                                          </p:val>
                                        </p:tav>
                                        <p:tav tm="100000">
                                          <p:val>
                                            <p:strVal val="#ppt_h"/>
                                          </p:val>
                                        </p:tav>
                                      </p:tavLst>
                                    </p:anim>
                                  </p:childTnLst>
                                </p:cTn>
                              </p:par>
                              <p:par>
                                <p:cTn id="136" presetID="45" presetClass="entr" presetSubtype="0" fill="hold" grpId="0" nodeType="withEffect">
                                  <p:stCondLst>
                                    <p:cond delay="0"/>
                                  </p:stCondLst>
                                  <p:childTnLst>
                                    <p:set>
                                      <p:cBhvr>
                                        <p:cTn id="137" dur="1" fill="hold">
                                          <p:stCondLst>
                                            <p:cond delay="0"/>
                                          </p:stCondLst>
                                        </p:cTn>
                                        <p:tgtEl>
                                          <p:spTgt spid="8">
                                            <p:graphicEl>
                                              <a:dgm id="{BF180974-4AE3-4A79-824B-A6EEB3413214}"/>
                                            </p:graphicEl>
                                          </p:spTgt>
                                        </p:tgtEl>
                                        <p:attrNameLst>
                                          <p:attrName>style.visibility</p:attrName>
                                        </p:attrNameLst>
                                      </p:cBhvr>
                                      <p:to>
                                        <p:strVal val="visible"/>
                                      </p:to>
                                    </p:set>
                                    <p:animEffect transition="in" filter="fade">
                                      <p:cBhvr>
                                        <p:cTn id="138" dur="2000"/>
                                        <p:tgtEl>
                                          <p:spTgt spid="8">
                                            <p:graphicEl>
                                              <a:dgm id="{BF180974-4AE3-4A79-824B-A6EEB3413214}"/>
                                            </p:graphicEl>
                                          </p:spTgt>
                                        </p:tgtEl>
                                      </p:cBhvr>
                                    </p:animEffect>
                                    <p:anim calcmode="lin" valueType="num">
                                      <p:cBhvr>
                                        <p:cTn id="139" dur="2000" fill="hold"/>
                                        <p:tgtEl>
                                          <p:spTgt spid="8">
                                            <p:graphicEl>
                                              <a:dgm id="{BF180974-4AE3-4A79-824B-A6EEB3413214}"/>
                                            </p:graphicEl>
                                          </p:spTgt>
                                        </p:tgtEl>
                                        <p:attrNameLst>
                                          <p:attrName>ppt_w</p:attrName>
                                        </p:attrNameLst>
                                      </p:cBhvr>
                                      <p:tavLst>
                                        <p:tav tm="0" fmla="#ppt_w*sin(2.5*pi*$)">
                                          <p:val>
                                            <p:fltVal val="0"/>
                                          </p:val>
                                        </p:tav>
                                        <p:tav tm="100000">
                                          <p:val>
                                            <p:fltVal val="1"/>
                                          </p:val>
                                        </p:tav>
                                      </p:tavLst>
                                    </p:anim>
                                    <p:anim calcmode="lin" valueType="num">
                                      <p:cBhvr>
                                        <p:cTn id="140" dur="2000" fill="hold"/>
                                        <p:tgtEl>
                                          <p:spTgt spid="8">
                                            <p:graphicEl>
                                              <a:dgm id="{BF180974-4AE3-4A79-824B-A6EEB3413214}"/>
                                            </p:graphicEl>
                                          </p:spTgt>
                                        </p:tgtEl>
                                        <p:attrNameLst>
                                          <p:attrName>ppt_h</p:attrName>
                                        </p:attrNameLst>
                                      </p:cBhvr>
                                      <p:tavLst>
                                        <p:tav tm="0">
                                          <p:val>
                                            <p:strVal val="#ppt_h"/>
                                          </p:val>
                                        </p:tav>
                                        <p:tav tm="100000">
                                          <p:val>
                                            <p:strVal val="#ppt_h"/>
                                          </p:val>
                                        </p:tav>
                                      </p:tavLst>
                                    </p:anim>
                                  </p:childTnLst>
                                </p:cTn>
                              </p:par>
                            </p:childTnLst>
                          </p:cTn>
                        </p:par>
                      </p:childTnLst>
                    </p:cTn>
                  </p:par>
                  <p:par>
                    <p:cTn id="141" fill="hold">
                      <p:stCondLst>
                        <p:cond delay="indefinite"/>
                      </p:stCondLst>
                      <p:childTnLst>
                        <p:par>
                          <p:cTn id="142" fill="hold">
                            <p:stCondLst>
                              <p:cond delay="0"/>
                            </p:stCondLst>
                            <p:childTnLst>
                              <p:par>
                                <p:cTn id="143" presetID="45" presetClass="entr" presetSubtype="0" fill="hold" grpId="0" nodeType="clickEffect">
                                  <p:stCondLst>
                                    <p:cond delay="0"/>
                                  </p:stCondLst>
                                  <p:childTnLst>
                                    <p:set>
                                      <p:cBhvr>
                                        <p:cTn id="144" dur="1" fill="hold">
                                          <p:stCondLst>
                                            <p:cond delay="0"/>
                                          </p:stCondLst>
                                        </p:cTn>
                                        <p:tgtEl>
                                          <p:spTgt spid="8">
                                            <p:graphicEl>
                                              <a:dgm id="{4C52E2BA-6F9C-4B2E-81AA-F56D30409C6C}"/>
                                            </p:graphicEl>
                                          </p:spTgt>
                                        </p:tgtEl>
                                        <p:attrNameLst>
                                          <p:attrName>style.visibility</p:attrName>
                                        </p:attrNameLst>
                                      </p:cBhvr>
                                      <p:to>
                                        <p:strVal val="visible"/>
                                      </p:to>
                                    </p:set>
                                    <p:animEffect transition="in" filter="fade">
                                      <p:cBhvr>
                                        <p:cTn id="145" dur="2000"/>
                                        <p:tgtEl>
                                          <p:spTgt spid="8">
                                            <p:graphicEl>
                                              <a:dgm id="{4C52E2BA-6F9C-4B2E-81AA-F56D30409C6C}"/>
                                            </p:graphicEl>
                                          </p:spTgt>
                                        </p:tgtEl>
                                      </p:cBhvr>
                                    </p:animEffect>
                                    <p:anim calcmode="lin" valueType="num">
                                      <p:cBhvr>
                                        <p:cTn id="146" dur="2000" fill="hold"/>
                                        <p:tgtEl>
                                          <p:spTgt spid="8">
                                            <p:graphicEl>
                                              <a:dgm id="{4C52E2BA-6F9C-4B2E-81AA-F56D30409C6C}"/>
                                            </p:graphicEl>
                                          </p:spTgt>
                                        </p:tgtEl>
                                        <p:attrNameLst>
                                          <p:attrName>ppt_w</p:attrName>
                                        </p:attrNameLst>
                                      </p:cBhvr>
                                      <p:tavLst>
                                        <p:tav tm="0" fmla="#ppt_w*sin(2.5*pi*$)">
                                          <p:val>
                                            <p:fltVal val="0"/>
                                          </p:val>
                                        </p:tav>
                                        <p:tav tm="100000">
                                          <p:val>
                                            <p:fltVal val="1"/>
                                          </p:val>
                                        </p:tav>
                                      </p:tavLst>
                                    </p:anim>
                                    <p:anim calcmode="lin" valueType="num">
                                      <p:cBhvr>
                                        <p:cTn id="147" dur="2000" fill="hold"/>
                                        <p:tgtEl>
                                          <p:spTgt spid="8">
                                            <p:graphicEl>
                                              <a:dgm id="{4C52E2BA-6F9C-4B2E-81AA-F56D30409C6C}"/>
                                            </p:graphicEl>
                                          </p:spTgt>
                                        </p:tgtEl>
                                        <p:attrNameLst>
                                          <p:attrName>ppt_h</p:attrName>
                                        </p:attrNameLst>
                                      </p:cBhvr>
                                      <p:tavLst>
                                        <p:tav tm="0">
                                          <p:val>
                                            <p:strVal val="#ppt_h"/>
                                          </p:val>
                                        </p:tav>
                                        <p:tav tm="100000">
                                          <p:val>
                                            <p:strVal val="#ppt_h"/>
                                          </p:val>
                                        </p:tav>
                                      </p:tavLst>
                                    </p:anim>
                                  </p:childTnLst>
                                </p:cTn>
                              </p:par>
                              <p:par>
                                <p:cTn id="148" presetID="45" presetClass="entr" presetSubtype="0" fill="hold" grpId="0" nodeType="withEffect">
                                  <p:stCondLst>
                                    <p:cond delay="0"/>
                                  </p:stCondLst>
                                  <p:childTnLst>
                                    <p:set>
                                      <p:cBhvr>
                                        <p:cTn id="149" dur="1" fill="hold">
                                          <p:stCondLst>
                                            <p:cond delay="0"/>
                                          </p:stCondLst>
                                        </p:cTn>
                                        <p:tgtEl>
                                          <p:spTgt spid="8">
                                            <p:graphicEl>
                                              <a:dgm id="{1871F961-EE2F-42D9-AF97-71E77336BA79}"/>
                                            </p:graphicEl>
                                          </p:spTgt>
                                        </p:tgtEl>
                                        <p:attrNameLst>
                                          <p:attrName>style.visibility</p:attrName>
                                        </p:attrNameLst>
                                      </p:cBhvr>
                                      <p:to>
                                        <p:strVal val="visible"/>
                                      </p:to>
                                    </p:set>
                                    <p:animEffect transition="in" filter="fade">
                                      <p:cBhvr>
                                        <p:cTn id="150" dur="2000"/>
                                        <p:tgtEl>
                                          <p:spTgt spid="8">
                                            <p:graphicEl>
                                              <a:dgm id="{1871F961-EE2F-42D9-AF97-71E77336BA79}"/>
                                            </p:graphicEl>
                                          </p:spTgt>
                                        </p:tgtEl>
                                      </p:cBhvr>
                                    </p:animEffect>
                                    <p:anim calcmode="lin" valueType="num">
                                      <p:cBhvr>
                                        <p:cTn id="151" dur="2000" fill="hold"/>
                                        <p:tgtEl>
                                          <p:spTgt spid="8">
                                            <p:graphicEl>
                                              <a:dgm id="{1871F961-EE2F-42D9-AF97-71E77336BA79}"/>
                                            </p:graphicEl>
                                          </p:spTgt>
                                        </p:tgtEl>
                                        <p:attrNameLst>
                                          <p:attrName>ppt_w</p:attrName>
                                        </p:attrNameLst>
                                      </p:cBhvr>
                                      <p:tavLst>
                                        <p:tav tm="0" fmla="#ppt_w*sin(2.5*pi*$)">
                                          <p:val>
                                            <p:fltVal val="0"/>
                                          </p:val>
                                        </p:tav>
                                        <p:tav tm="100000">
                                          <p:val>
                                            <p:fltVal val="1"/>
                                          </p:val>
                                        </p:tav>
                                      </p:tavLst>
                                    </p:anim>
                                    <p:anim calcmode="lin" valueType="num">
                                      <p:cBhvr>
                                        <p:cTn id="152" dur="2000" fill="hold"/>
                                        <p:tgtEl>
                                          <p:spTgt spid="8">
                                            <p:graphicEl>
                                              <a:dgm id="{1871F961-EE2F-42D9-AF97-71E77336BA79}"/>
                                            </p:graphicEl>
                                          </p:spTgt>
                                        </p:tgtEl>
                                        <p:attrNameLst>
                                          <p:attrName>ppt_h</p:attrName>
                                        </p:attrNameLst>
                                      </p:cBhvr>
                                      <p:tavLst>
                                        <p:tav tm="0">
                                          <p:val>
                                            <p:strVal val="#ppt_h"/>
                                          </p:val>
                                        </p:tav>
                                        <p:tav tm="100000">
                                          <p:val>
                                            <p:strVal val="#ppt_h"/>
                                          </p:val>
                                        </p:tav>
                                      </p:tavLst>
                                    </p:anim>
                                  </p:childTnLst>
                                </p:cTn>
                              </p:par>
                              <p:par>
                                <p:cTn id="153" presetID="45" presetClass="entr" presetSubtype="0" fill="hold" grpId="0" nodeType="withEffect">
                                  <p:stCondLst>
                                    <p:cond delay="0"/>
                                  </p:stCondLst>
                                  <p:childTnLst>
                                    <p:set>
                                      <p:cBhvr>
                                        <p:cTn id="154" dur="1" fill="hold">
                                          <p:stCondLst>
                                            <p:cond delay="0"/>
                                          </p:stCondLst>
                                        </p:cTn>
                                        <p:tgtEl>
                                          <p:spTgt spid="8">
                                            <p:graphicEl>
                                              <a:dgm id="{0F10D77B-6EC7-42A6-987C-4882A72045A6}"/>
                                            </p:graphicEl>
                                          </p:spTgt>
                                        </p:tgtEl>
                                        <p:attrNameLst>
                                          <p:attrName>style.visibility</p:attrName>
                                        </p:attrNameLst>
                                      </p:cBhvr>
                                      <p:to>
                                        <p:strVal val="visible"/>
                                      </p:to>
                                    </p:set>
                                    <p:animEffect transition="in" filter="fade">
                                      <p:cBhvr>
                                        <p:cTn id="155" dur="2000"/>
                                        <p:tgtEl>
                                          <p:spTgt spid="8">
                                            <p:graphicEl>
                                              <a:dgm id="{0F10D77B-6EC7-42A6-987C-4882A72045A6}"/>
                                            </p:graphicEl>
                                          </p:spTgt>
                                        </p:tgtEl>
                                      </p:cBhvr>
                                    </p:animEffect>
                                    <p:anim calcmode="lin" valueType="num">
                                      <p:cBhvr>
                                        <p:cTn id="156" dur="2000" fill="hold"/>
                                        <p:tgtEl>
                                          <p:spTgt spid="8">
                                            <p:graphicEl>
                                              <a:dgm id="{0F10D77B-6EC7-42A6-987C-4882A72045A6}"/>
                                            </p:graphicEl>
                                          </p:spTgt>
                                        </p:tgtEl>
                                        <p:attrNameLst>
                                          <p:attrName>ppt_w</p:attrName>
                                        </p:attrNameLst>
                                      </p:cBhvr>
                                      <p:tavLst>
                                        <p:tav tm="0" fmla="#ppt_w*sin(2.5*pi*$)">
                                          <p:val>
                                            <p:fltVal val="0"/>
                                          </p:val>
                                        </p:tav>
                                        <p:tav tm="100000">
                                          <p:val>
                                            <p:fltVal val="1"/>
                                          </p:val>
                                        </p:tav>
                                      </p:tavLst>
                                    </p:anim>
                                    <p:anim calcmode="lin" valueType="num">
                                      <p:cBhvr>
                                        <p:cTn id="157" dur="2000" fill="hold"/>
                                        <p:tgtEl>
                                          <p:spTgt spid="8">
                                            <p:graphicEl>
                                              <a:dgm id="{0F10D77B-6EC7-42A6-987C-4882A72045A6}"/>
                                            </p:graphicEl>
                                          </p:spTgt>
                                        </p:tgtEl>
                                        <p:attrNameLst>
                                          <p:attrName>ppt_h</p:attrName>
                                        </p:attrNameLst>
                                      </p:cBhvr>
                                      <p:tavLst>
                                        <p:tav tm="0">
                                          <p:val>
                                            <p:strVal val="#ppt_h"/>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45" presetClass="entr" presetSubtype="0" fill="hold" grpId="0" nodeType="clickEffect">
                                  <p:stCondLst>
                                    <p:cond delay="0"/>
                                  </p:stCondLst>
                                  <p:childTnLst>
                                    <p:set>
                                      <p:cBhvr>
                                        <p:cTn id="161" dur="1" fill="hold">
                                          <p:stCondLst>
                                            <p:cond delay="0"/>
                                          </p:stCondLst>
                                        </p:cTn>
                                        <p:tgtEl>
                                          <p:spTgt spid="8">
                                            <p:graphicEl>
                                              <a:dgm id="{540F8272-53A2-459A-858B-AB9FBB8F012A}"/>
                                            </p:graphicEl>
                                          </p:spTgt>
                                        </p:tgtEl>
                                        <p:attrNameLst>
                                          <p:attrName>style.visibility</p:attrName>
                                        </p:attrNameLst>
                                      </p:cBhvr>
                                      <p:to>
                                        <p:strVal val="visible"/>
                                      </p:to>
                                    </p:set>
                                    <p:animEffect transition="in" filter="fade">
                                      <p:cBhvr>
                                        <p:cTn id="162" dur="2000"/>
                                        <p:tgtEl>
                                          <p:spTgt spid="8">
                                            <p:graphicEl>
                                              <a:dgm id="{540F8272-53A2-459A-858B-AB9FBB8F012A}"/>
                                            </p:graphicEl>
                                          </p:spTgt>
                                        </p:tgtEl>
                                      </p:cBhvr>
                                    </p:animEffect>
                                    <p:anim calcmode="lin" valueType="num">
                                      <p:cBhvr>
                                        <p:cTn id="163" dur="2000" fill="hold"/>
                                        <p:tgtEl>
                                          <p:spTgt spid="8">
                                            <p:graphicEl>
                                              <a:dgm id="{540F8272-53A2-459A-858B-AB9FBB8F012A}"/>
                                            </p:graphicEl>
                                          </p:spTgt>
                                        </p:tgtEl>
                                        <p:attrNameLst>
                                          <p:attrName>ppt_w</p:attrName>
                                        </p:attrNameLst>
                                      </p:cBhvr>
                                      <p:tavLst>
                                        <p:tav tm="0" fmla="#ppt_w*sin(2.5*pi*$)">
                                          <p:val>
                                            <p:fltVal val="0"/>
                                          </p:val>
                                        </p:tav>
                                        <p:tav tm="100000">
                                          <p:val>
                                            <p:fltVal val="1"/>
                                          </p:val>
                                        </p:tav>
                                      </p:tavLst>
                                    </p:anim>
                                    <p:anim calcmode="lin" valueType="num">
                                      <p:cBhvr>
                                        <p:cTn id="164" dur="2000" fill="hold"/>
                                        <p:tgtEl>
                                          <p:spTgt spid="8">
                                            <p:graphicEl>
                                              <a:dgm id="{540F8272-53A2-459A-858B-AB9FBB8F012A}"/>
                                            </p:graphicEl>
                                          </p:spTgt>
                                        </p:tgtEl>
                                        <p:attrNameLst>
                                          <p:attrName>ppt_h</p:attrName>
                                        </p:attrNameLst>
                                      </p:cBhvr>
                                      <p:tavLst>
                                        <p:tav tm="0">
                                          <p:val>
                                            <p:strVal val="#ppt_h"/>
                                          </p:val>
                                        </p:tav>
                                        <p:tav tm="100000">
                                          <p:val>
                                            <p:strVal val="#ppt_h"/>
                                          </p:val>
                                        </p:tav>
                                      </p:tavLst>
                                    </p:anim>
                                  </p:childTnLst>
                                </p:cTn>
                              </p:par>
                              <p:par>
                                <p:cTn id="165" presetID="45" presetClass="entr" presetSubtype="0" fill="hold" grpId="0" nodeType="withEffect">
                                  <p:stCondLst>
                                    <p:cond delay="0"/>
                                  </p:stCondLst>
                                  <p:childTnLst>
                                    <p:set>
                                      <p:cBhvr>
                                        <p:cTn id="166" dur="1" fill="hold">
                                          <p:stCondLst>
                                            <p:cond delay="0"/>
                                          </p:stCondLst>
                                        </p:cTn>
                                        <p:tgtEl>
                                          <p:spTgt spid="8">
                                            <p:graphicEl>
                                              <a:dgm id="{EF38896F-5E3A-4D57-A019-20A029BB663A}"/>
                                            </p:graphicEl>
                                          </p:spTgt>
                                        </p:tgtEl>
                                        <p:attrNameLst>
                                          <p:attrName>style.visibility</p:attrName>
                                        </p:attrNameLst>
                                      </p:cBhvr>
                                      <p:to>
                                        <p:strVal val="visible"/>
                                      </p:to>
                                    </p:set>
                                    <p:animEffect transition="in" filter="fade">
                                      <p:cBhvr>
                                        <p:cTn id="167" dur="2000"/>
                                        <p:tgtEl>
                                          <p:spTgt spid="8">
                                            <p:graphicEl>
                                              <a:dgm id="{EF38896F-5E3A-4D57-A019-20A029BB663A}"/>
                                            </p:graphicEl>
                                          </p:spTgt>
                                        </p:tgtEl>
                                      </p:cBhvr>
                                    </p:animEffect>
                                    <p:anim calcmode="lin" valueType="num">
                                      <p:cBhvr>
                                        <p:cTn id="168" dur="2000" fill="hold"/>
                                        <p:tgtEl>
                                          <p:spTgt spid="8">
                                            <p:graphicEl>
                                              <a:dgm id="{EF38896F-5E3A-4D57-A019-20A029BB663A}"/>
                                            </p:graphicEl>
                                          </p:spTgt>
                                        </p:tgtEl>
                                        <p:attrNameLst>
                                          <p:attrName>ppt_w</p:attrName>
                                        </p:attrNameLst>
                                      </p:cBhvr>
                                      <p:tavLst>
                                        <p:tav tm="0" fmla="#ppt_w*sin(2.5*pi*$)">
                                          <p:val>
                                            <p:fltVal val="0"/>
                                          </p:val>
                                        </p:tav>
                                        <p:tav tm="100000">
                                          <p:val>
                                            <p:fltVal val="1"/>
                                          </p:val>
                                        </p:tav>
                                      </p:tavLst>
                                    </p:anim>
                                    <p:anim calcmode="lin" valueType="num">
                                      <p:cBhvr>
                                        <p:cTn id="169" dur="2000" fill="hold"/>
                                        <p:tgtEl>
                                          <p:spTgt spid="8">
                                            <p:graphicEl>
                                              <a:dgm id="{EF38896F-5E3A-4D57-A019-20A029BB663A}"/>
                                            </p:graphicEl>
                                          </p:spTgt>
                                        </p:tgtEl>
                                        <p:attrNameLst>
                                          <p:attrName>ppt_h</p:attrName>
                                        </p:attrNameLst>
                                      </p:cBhvr>
                                      <p:tavLst>
                                        <p:tav tm="0">
                                          <p:val>
                                            <p:strVal val="#ppt_h"/>
                                          </p:val>
                                        </p:tav>
                                        <p:tav tm="100000">
                                          <p:val>
                                            <p:strVal val="#ppt_h"/>
                                          </p:val>
                                        </p:tav>
                                      </p:tavLst>
                                    </p:anim>
                                  </p:childTnLst>
                                </p:cTn>
                              </p:par>
                              <p:par>
                                <p:cTn id="170" presetID="45" presetClass="entr" presetSubtype="0" fill="hold" grpId="0" nodeType="withEffect">
                                  <p:stCondLst>
                                    <p:cond delay="0"/>
                                  </p:stCondLst>
                                  <p:childTnLst>
                                    <p:set>
                                      <p:cBhvr>
                                        <p:cTn id="171" dur="1" fill="hold">
                                          <p:stCondLst>
                                            <p:cond delay="0"/>
                                          </p:stCondLst>
                                        </p:cTn>
                                        <p:tgtEl>
                                          <p:spTgt spid="8">
                                            <p:graphicEl>
                                              <a:dgm id="{1F17214C-FD1C-4512-B39A-63A03A4F6712}"/>
                                            </p:graphicEl>
                                          </p:spTgt>
                                        </p:tgtEl>
                                        <p:attrNameLst>
                                          <p:attrName>style.visibility</p:attrName>
                                        </p:attrNameLst>
                                      </p:cBhvr>
                                      <p:to>
                                        <p:strVal val="visible"/>
                                      </p:to>
                                    </p:set>
                                    <p:animEffect transition="in" filter="fade">
                                      <p:cBhvr>
                                        <p:cTn id="172" dur="2000"/>
                                        <p:tgtEl>
                                          <p:spTgt spid="8">
                                            <p:graphicEl>
                                              <a:dgm id="{1F17214C-FD1C-4512-B39A-63A03A4F6712}"/>
                                            </p:graphicEl>
                                          </p:spTgt>
                                        </p:tgtEl>
                                      </p:cBhvr>
                                    </p:animEffect>
                                    <p:anim calcmode="lin" valueType="num">
                                      <p:cBhvr>
                                        <p:cTn id="173" dur="2000" fill="hold"/>
                                        <p:tgtEl>
                                          <p:spTgt spid="8">
                                            <p:graphicEl>
                                              <a:dgm id="{1F17214C-FD1C-4512-B39A-63A03A4F6712}"/>
                                            </p:graphicEl>
                                          </p:spTgt>
                                        </p:tgtEl>
                                        <p:attrNameLst>
                                          <p:attrName>ppt_w</p:attrName>
                                        </p:attrNameLst>
                                      </p:cBhvr>
                                      <p:tavLst>
                                        <p:tav tm="0" fmla="#ppt_w*sin(2.5*pi*$)">
                                          <p:val>
                                            <p:fltVal val="0"/>
                                          </p:val>
                                        </p:tav>
                                        <p:tav tm="100000">
                                          <p:val>
                                            <p:fltVal val="1"/>
                                          </p:val>
                                        </p:tav>
                                      </p:tavLst>
                                    </p:anim>
                                    <p:anim calcmode="lin" valueType="num">
                                      <p:cBhvr>
                                        <p:cTn id="174" dur="2000" fill="hold"/>
                                        <p:tgtEl>
                                          <p:spTgt spid="8">
                                            <p:graphicEl>
                                              <a:dgm id="{1F17214C-FD1C-4512-B39A-63A03A4F6712}"/>
                                            </p:graphicEl>
                                          </p:spTgt>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45" presetClass="entr" presetSubtype="0" fill="hold" grpId="0" nodeType="clickEffect">
                                  <p:stCondLst>
                                    <p:cond delay="0"/>
                                  </p:stCondLst>
                                  <p:childTnLst>
                                    <p:set>
                                      <p:cBhvr>
                                        <p:cTn id="178" dur="1" fill="hold">
                                          <p:stCondLst>
                                            <p:cond delay="0"/>
                                          </p:stCondLst>
                                        </p:cTn>
                                        <p:tgtEl>
                                          <p:spTgt spid="8">
                                            <p:graphicEl>
                                              <a:dgm id="{E0304D8A-E99F-42B4-A9EA-0E8DF55AD68C}"/>
                                            </p:graphicEl>
                                          </p:spTgt>
                                        </p:tgtEl>
                                        <p:attrNameLst>
                                          <p:attrName>style.visibility</p:attrName>
                                        </p:attrNameLst>
                                      </p:cBhvr>
                                      <p:to>
                                        <p:strVal val="visible"/>
                                      </p:to>
                                    </p:set>
                                    <p:animEffect transition="in" filter="fade">
                                      <p:cBhvr>
                                        <p:cTn id="179" dur="2000"/>
                                        <p:tgtEl>
                                          <p:spTgt spid="8">
                                            <p:graphicEl>
                                              <a:dgm id="{E0304D8A-E99F-42B4-A9EA-0E8DF55AD68C}"/>
                                            </p:graphicEl>
                                          </p:spTgt>
                                        </p:tgtEl>
                                      </p:cBhvr>
                                    </p:animEffect>
                                    <p:anim calcmode="lin" valueType="num">
                                      <p:cBhvr>
                                        <p:cTn id="180" dur="2000" fill="hold"/>
                                        <p:tgtEl>
                                          <p:spTgt spid="8">
                                            <p:graphicEl>
                                              <a:dgm id="{E0304D8A-E99F-42B4-A9EA-0E8DF55AD68C}"/>
                                            </p:graphicEl>
                                          </p:spTgt>
                                        </p:tgtEl>
                                        <p:attrNameLst>
                                          <p:attrName>ppt_w</p:attrName>
                                        </p:attrNameLst>
                                      </p:cBhvr>
                                      <p:tavLst>
                                        <p:tav tm="0" fmla="#ppt_w*sin(2.5*pi*$)">
                                          <p:val>
                                            <p:fltVal val="0"/>
                                          </p:val>
                                        </p:tav>
                                        <p:tav tm="100000">
                                          <p:val>
                                            <p:fltVal val="1"/>
                                          </p:val>
                                        </p:tav>
                                      </p:tavLst>
                                    </p:anim>
                                    <p:anim calcmode="lin" valueType="num">
                                      <p:cBhvr>
                                        <p:cTn id="181" dur="2000" fill="hold"/>
                                        <p:tgtEl>
                                          <p:spTgt spid="8">
                                            <p:graphicEl>
                                              <a:dgm id="{E0304D8A-E99F-42B4-A9EA-0E8DF55AD68C}"/>
                                            </p:graphicEl>
                                          </p:spTgt>
                                        </p:tgtEl>
                                        <p:attrNameLst>
                                          <p:attrName>ppt_h</p:attrName>
                                        </p:attrNameLst>
                                      </p:cBhvr>
                                      <p:tavLst>
                                        <p:tav tm="0">
                                          <p:val>
                                            <p:strVal val="#ppt_h"/>
                                          </p:val>
                                        </p:tav>
                                        <p:tav tm="100000">
                                          <p:val>
                                            <p:strVal val="#ppt_h"/>
                                          </p:val>
                                        </p:tav>
                                      </p:tavLst>
                                    </p:anim>
                                  </p:childTnLst>
                                </p:cTn>
                              </p:par>
                              <p:par>
                                <p:cTn id="182" presetID="45" presetClass="entr" presetSubtype="0" fill="hold" grpId="0" nodeType="withEffect">
                                  <p:stCondLst>
                                    <p:cond delay="0"/>
                                  </p:stCondLst>
                                  <p:childTnLst>
                                    <p:set>
                                      <p:cBhvr>
                                        <p:cTn id="183" dur="1" fill="hold">
                                          <p:stCondLst>
                                            <p:cond delay="0"/>
                                          </p:stCondLst>
                                        </p:cTn>
                                        <p:tgtEl>
                                          <p:spTgt spid="8">
                                            <p:graphicEl>
                                              <a:dgm id="{823BC001-547B-4349-ABF6-C1A7651CD5B6}"/>
                                            </p:graphicEl>
                                          </p:spTgt>
                                        </p:tgtEl>
                                        <p:attrNameLst>
                                          <p:attrName>style.visibility</p:attrName>
                                        </p:attrNameLst>
                                      </p:cBhvr>
                                      <p:to>
                                        <p:strVal val="visible"/>
                                      </p:to>
                                    </p:set>
                                    <p:animEffect transition="in" filter="fade">
                                      <p:cBhvr>
                                        <p:cTn id="184" dur="2000"/>
                                        <p:tgtEl>
                                          <p:spTgt spid="8">
                                            <p:graphicEl>
                                              <a:dgm id="{823BC001-547B-4349-ABF6-C1A7651CD5B6}"/>
                                            </p:graphicEl>
                                          </p:spTgt>
                                        </p:tgtEl>
                                      </p:cBhvr>
                                    </p:animEffect>
                                    <p:anim calcmode="lin" valueType="num">
                                      <p:cBhvr>
                                        <p:cTn id="185" dur="2000" fill="hold"/>
                                        <p:tgtEl>
                                          <p:spTgt spid="8">
                                            <p:graphicEl>
                                              <a:dgm id="{823BC001-547B-4349-ABF6-C1A7651CD5B6}"/>
                                            </p:graphicEl>
                                          </p:spTgt>
                                        </p:tgtEl>
                                        <p:attrNameLst>
                                          <p:attrName>ppt_w</p:attrName>
                                        </p:attrNameLst>
                                      </p:cBhvr>
                                      <p:tavLst>
                                        <p:tav tm="0" fmla="#ppt_w*sin(2.5*pi*$)">
                                          <p:val>
                                            <p:fltVal val="0"/>
                                          </p:val>
                                        </p:tav>
                                        <p:tav tm="100000">
                                          <p:val>
                                            <p:fltVal val="1"/>
                                          </p:val>
                                        </p:tav>
                                      </p:tavLst>
                                    </p:anim>
                                    <p:anim calcmode="lin" valueType="num">
                                      <p:cBhvr>
                                        <p:cTn id="186" dur="2000" fill="hold"/>
                                        <p:tgtEl>
                                          <p:spTgt spid="8">
                                            <p:graphicEl>
                                              <a:dgm id="{823BC001-547B-4349-ABF6-C1A7651CD5B6}"/>
                                            </p:graphicEl>
                                          </p:spTgt>
                                        </p:tgtEl>
                                        <p:attrNameLst>
                                          <p:attrName>ppt_h</p:attrName>
                                        </p:attrNameLst>
                                      </p:cBhvr>
                                      <p:tavLst>
                                        <p:tav tm="0">
                                          <p:val>
                                            <p:strVal val="#ppt_h"/>
                                          </p:val>
                                        </p:tav>
                                        <p:tav tm="100000">
                                          <p:val>
                                            <p:strVal val="#ppt_h"/>
                                          </p:val>
                                        </p:tav>
                                      </p:tavLst>
                                    </p:anim>
                                  </p:childTnLst>
                                </p:cTn>
                              </p:par>
                              <p:par>
                                <p:cTn id="187" presetID="45" presetClass="entr" presetSubtype="0" fill="hold" grpId="0" nodeType="withEffect">
                                  <p:stCondLst>
                                    <p:cond delay="0"/>
                                  </p:stCondLst>
                                  <p:childTnLst>
                                    <p:set>
                                      <p:cBhvr>
                                        <p:cTn id="188" dur="1" fill="hold">
                                          <p:stCondLst>
                                            <p:cond delay="0"/>
                                          </p:stCondLst>
                                        </p:cTn>
                                        <p:tgtEl>
                                          <p:spTgt spid="8">
                                            <p:graphicEl>
                                              <a:dgm id="{07AD7302-B6FC-4D96-9FCC-2234F857D6F2}"/>
                                            </p:graphicEl>
                                          </p:spTgt>
                                        </p:tgtEl>
                                        <p:attrNameLst>
                                          <p:attrName>style.visibility</p:attrName>
                                        </p:attrNameLst>
                                      </p:cBhvr>
                                      <p:to>
                                        <p:strVal val="visible"/>
                                      </p:to>
                                    </p:set>
                                    <p:animEffect transition="in" filter="fade">
                                      <p:cBhvr>
                                        <p:cTn id="189" dur="2000"/>
                                        <p:tgtEl>
                                          <p:spTgt spid="8">
                                            <p:graphicEl>
                                              <a:dgm id="{07AD7302-B6FC-4D96-9FCC-2234F857D6F2}"/>
                                            </p:graphicEl>
                                          </p:spTgt>
                                        </p:tgtEl>
                                      </p:cBhvr>
                                    </p:animEffect>
                                    <p:anim calcmode="lin" valueType="num">
                                      <p:cBhvr>
                                        <p:cTn id="190" dur="2000" fill="hold"/>
                                        <p:tgtEl>
                                          <p:spTgt spid="8">
                                            <p:graphicEl>
                                              <a:dgm id="{07AD7302-B6FC-4D96-9FCC-2234F857D6F2}"/>
                                            </p:graphicEl>
                                          </p:spTgt>
                                        </p:tgtEl>
                                        <p:attrNameLst>
                                          <p:attrName>ppt_w</p:attrName>
                                        </p:attrNameLst>
                                      </p:cBhvr>
                                      <p:tavLst>
                                        <p:tav tm="0" fmla="#ppt_w*sin(2.5*pi*$)">
                                          <p:val>
                                            <p:fltVal val="0"/>
                                          </p:val>
                                        </p:tav>
                                        <p:tav tm="100000">
                                          <p:val>
                                            <p:fltVal val="1"/>
                                          </p:val>
                                        </p:tav>
                                      </p:tavLst>
                                    </p:anim>
                                    <p:anim calcmode="lin" valueType="num">
                                      <p:cBhvr>
                                        <p:cTn id="191" dur="2000" fill="hold"/>
                                        <p:tgtEl>
                                          <p:spTgt spid="8">
                                            <p:graphicEl>
                                              <a:dgm id="{07AD7302-B6FC-4D96-9FCC-2234F857D6F2}"/>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599" y="188690"/>
            <a:ext cx="7202761" cy="1206500"/>
          </a:xfrm>
        </p:spPr>
        <p:txBody>
          <a:bodyPr>
            <a:normAutofit/>
          </a:bodyPr>
          <a:lstStyle/>
          <a:p>
            <a:pPr algn="ctr"/>
            <a:r>
              <a:rPr lang="it-IT" sz="3600" b="1" i="1" dirty="0">
                <a:solidFill>
                  <a:srgbClr val="002060"/>
                </a:solidFill>
                <a:cs typeface="Aharoni" pitchFamily="2" charset="-79"/>
              </a:rPr>
              <a:t>Sistema Sanzionatorio</a:t>
            </a:r>
            <a:br>
              <a:rPr lang="it-IT" sz="3600" b="1" i="1" dirty="0">
                <a:solidFill>
                  <a:srgbClr val="002060"/>
                </a:solidFill>
                <a:cs typeface="Aharoni" pitchFamily="2" charset="-79"/>
              </a:rPr>
            </a:br>
            <a:r>
              <a:rPr lang="it-IT" sz="3600" dirty="0">
                <a:solidFill>
                  <a:srgbClr val="002060"/>
                </a:solidFill>
                <a:cs typeface="Aharoni" pitchFamily="2" charset="-79"/>
              </a:rPr>
              <a:t>D.M. 193/08  ART. 12</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1012239563"/>
              </p:ext>
            </p:extLst>
          </p:nvPr>
        </p:nvGraphicFramePr>
        <p:xfrm>
          <a:off x="285720" y="1785926"/>
          <a:ext cx="8229600"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e 4"/>
          <p:cNvSpPr/>
          <p:nvPr/>
        </p:nvSpPr>
        <p:spPr>
          <a:xfrm>
            <a:off x="683568" y="3212976"/>
            <a:ext cx="2736304" cy="1512167"/>
          </a:xfrm>
          <a:prstGeom prst="rect">
            <a:avLst/>
          </a:prstGeom>
          <a:noFill/>
          <a:ln>
            <a:noFill/>
          </a:ln>
          <a:scene3d>
            <a:camera prst="orthographicFront"/>
            <a:lightRig rig="flat" dir="t"/>
          </a:scene3d>
        </p:spPr>
        <p:style>
          <a:lnRef idx="1">
            <a:schemeClr val="accent1"/>
          </a:lnRef>
          <a:fillRef idx="3">
            <a:schemeClr val="accent1"/>
          </a:fillRef>
          <a:effectRef idx="2">
            <a:schemeClr val="accent1"/>
          </a:effectRef>
          <a:fontRef idx="minor">
            <a:schemeClr val="lt1"/>
          </a:fontRef>
        </p:style>
        <p:txBody>
          <a:bodyPr spcFirstLastPara="0" vert="horz" wrap="square" lIns="6985" tIns="6985" rIns="6985" bIns="6985" numCol="1" spcCol="1270" anchor="ctr" anchorCtr="0">
            <a:noAutofit/>
          </a:bodyPr>
          <a:lstStyle/>
          <a:p>
            <a:pPr lvl="0" algn="ctr" defTabSz="488950">
              <a:lnSpc>
                <a:spcPct val="150000"/>
              </a:lnSpc>
              <a:spcBef>
                <a:spcPct val="0"/>
              </a:spcBef>
              <a:spcAft>
                <a:spcPct val="35000"/>
              </a:spcAft>
            </a:pPr>
            <a:r>
              <a:rPr lang="it-IT" sz="2000" b="1" u="sng" kern="1200" dirty="0"/>
              <a:t>SCOSTAMENTO </a:t>
            </a:r>
          </a:p>
          <a:p>
            <a:pPr lvl="0" algn="ctr" defTabSz="488950">
              <a:lnSpc>
                <a:spcPct val="150000"/>
              </a:lnSpc>
              <a:spcBef>
                <a:spcPct val="0"/>
              </a:spcBef>
              <a:spcAft>
                <a:spcPct val="35000"/>
              </a:spcAft>
            </a:pPr>
            <a:r>
              <a:rPr lang="it-IT" sz="2000" b="1" u="sng" kern="1200" dirty="0"/>
              <a:t>tra attività dichiarata </a:t>
            </a:r>
          </a:p>
          <a:p>
            <a:pPr lvl="0" algn="ctr" defTabSz="488950">
              <a:lnSpc>
                <a:spcPct val="150000"/>
              </a:lnSpc>
              <a:spcBef>
                <a:spcPct val="0"/>
              </a:spcBef>
              <a:spcAft>
                <a:spcPct val="35000"/>
              </a:spcAft>
            </a:pPr>
            <a:r>
              <a:rPr lang="it-IT" sz="2000" b="1" u="sng" kern="1200" dirty="0"/>
              <a:t>e attività accertata</a:t>
            </a:r>
          </a:p>
        </p:txBody>
      </p:sp>
      <p:sp>
        <p:nvSpPr>
          <p:cNvPr id="2" name="Segnaposto numero diapositiva 1"/>
          <p:cNvSpPr>
            <a:spLocks noGrp="1"/>
          </p:cNvSpPr>
          <p:nvPr>
            <p:ph type="sldNum" sz="quarter" idx="12"/>
          </p:nvPr>
        </p:nvSpPr>
        <p:spPr/>
        <p:txBody>
          <a:bodyPr/>
          <a:lstStyle/>
          <a:p>
            <a:fld id="{E5D6EBCD-8F68-4CA6-987E-D406BB674E80}" type="slidenum">
              <a:rPr lang="it-IT" smtClean="0"/>
              <a:pPr/>
              <a:t>18</a:t>
            </a:fld>
            <a:endParaRPr lang="it-IT" dirty="0"/>
          </a:p>
        </p:txBody>
      </p:sp>
    </p:spTree>
    <p:extLst>
      <p:ext uri="{BB962C8B-B14F-4D97-AF65-F5344CB8AC3E}">
        <p14:creationId xmlns:p14="http://schemas.microsoft.com/office/powerpoint/2010/main" xmlns="" val="729844026"/>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DFCBF296-8A57-4CFC-91DE-65A68EB6EA92}"/>
                                            </p:graphicEl>
                                          </p:spTgt>
                                        </p:tgtEl>
                                        <p:attrNameLst>
                                          <p:attrName>style.visibility</p:attrName>
                                        </p:attrNameLst>
                                      </p:cBhvr>
                                      <p:to>
                                        <p:strVal val="visible"/>
                                      </p:to>
                                    </p:set>
                                    <p:anim calcmode="lin" valueType="num">
                                      <p:cBhvr>
                                        <p:cTn id="7" dur="500" fill="hold"/>
                                        <p:tgtEl>
                                          <p:spTgt spid="5">
                                            <p:graphicEl>
                                              <a:dgm id="{DFCBF296-8A57-4CFC-91DE-65A68EB6EA92}"/>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DFCBF296-8A57-4CFC-91DE-65A68EB6EA92}"/>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DFCBF296-8A57-4CFC-91DE-65A68EB6EA92}"/>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D9971841-EF4B-4505-95F4-A548B3DD99A6}"/>
                                            </p:graphicEl>
                                          </p:spTgt>
                                        </p:tgtEl>
                                        <p:attrNameLst>
                                          <p:attrName>style.visibility</p:attrName>
                                        </p:attrNameLst>
                                      </p:cBhvr>
                                      <p:to>
                                        <p:strVal val="visible"/>
                                      </p:to>
                                    </p:set>
                                    <p:anim calcmode="lin" valueType="num">
                                      <p:cBhvr>
                                        <p:cTn id="14" dur="500" fill="hold"/>
                                        <p:tgtEl>
                                          <p:spTgt spid="5">
                                            <p:graphicEl>
                                              <a:dgm id="{D9971841-EF4B-4505-95F4-A548B3DD99A6}"/>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D9971841-EF4B-4505-95F4-A548B3DD99A6}"/>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D9971841-EF4B-4505-95F4-A548B3DD99A6}"/>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graphicEl>
                                              <a:dgm id="{5EE6B46B-AD06-4938-A5DF-DFED2B9F57E6}"/>
                                            </p:graphicEl>
                                          </p:spTgt>
                                        </p:tgtEl>
                                        <p:attrNameLst>
                                          <p:attrName>style.visibility</p:attrName>
                                        </p:attrNameLst>
                                      </p:cBhvr>
                                      <p:to>
                                        <p:strVal val="visible"/>
                                      </p:to>
                                    </p:set>
                                    <p:anim calcmode="lin" valueType="num">
                                      <p:cBhvr>
                                        <p:cTn id="19" dur="500" fill="hold"/>
                                        <p:tgtEl>
                                          <p:spTgt spid="5">
                                            <p:graphicEl>
                                              <a:dgm id="{5EE6B46B-AD06-4938-A5DF-DFED2B9F57E6}"/>
                                            </p:graphicEl>
                                          </p:spTgt>
                                        </p:tgtEl>
                                        <p:attrNameLst>
                                          <p:attrName>ppt_w</p:attrName>
                                        </p:attrNameLst>
                                      </p:cBhvr>
                                      <p:tavLst>
                                        <p:tav tm="0">
                                          <p:val>
                                            <p:fltVal val="0"/>
                                          </p:val>
                                        </p:tav>
                                        <p:tav tm="100000">
                                          <p:val>
                                            <p:strVal val="#ppt_w"/>
                                          </p:val>
                                        </p:tav>
                                      </p:tavLst>
                                    </p:anim>
                                    <p:anim calcmode="lin" valueType="num">
                                      <p:cBhvr>
                                        <p:cTn id="20" dur="500" fill="hold"/>
                                        <p:tgtEl>
                                          <p:spTgt spid="5">
                                            <p:graphicEl>
                                              <a:dgm id="{5EE6B46B-AD06-4938-A5DF-DFED2B9F57E6}"/>
                                            </p:graphicEl>
                                          </p:spTgt>
                                        </p:tgtEl>
                                        <p:attrNameLst>
                                          <p:attrName>ppt_h</p:attrName>
                                        </p:attrNameLst>
                                      </p:cBhvr>
                                      <p:tavLst>
                                        <p:tav tm="0">
                                          <p:val>
                                            <p:fltVal val="0"/>
                                          </p:val>
                                        </p:tav>
                                        <p:tav tm="100000">
                                          <p:val>
                                            <p:strVal val="#ppt_h"/>
                                          </p:val>
                                        </p:tav>
                                      </p:tavLst>
                                    </p:anim>
                                    <p:animEffect transition="in" filter="fade">
                                      <p:cBhvr>
                                        <p:cTn id="21" dur="500"/>
                                        <p:tgtEl>
                                          <p:spTgt spid="5">
                                            <p:graphicEl>
                                              <a:dgm id="{5EE6B46B-AD06-4938-A5DF-DFED2B9F57E6}"/>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E412D00E-13E0-4D7F-9067-23C2B8ABAF1E}"/>
                                            </p:graphicEl>
                                          </p:spTgt>
                                        </p:tgtEl>
                                        <p:attrNameLst>
                                          <p:attrName>style.visibility</p:attrName>
                                        </p:attrNameLst>
                                      </p:cBhvr>
                                      <p:to>
                                        <p:strVal val="visible"/>
                                      </p:to>
                                    </p:set>
                                    <p:anim calcmode="lin" valueType="num">
                                      <p:cBhvr>
                                        <p:cTn id="26" dur="500" fill="hold"/>
                                        <p:tgtEl>
                                          <p:spTgt spid="5">
                                            <p:graphicEl>
                                              <a:dgm id="{E412D00E-13E0-4D7F-9067-23C2B8ABAF1E}"/>
                                            </p:graphicEl>
                                          </p:spTgt>
                                        </p:tgtEl>
                                        <p:attrNameLst>
                                          <p:attrName>ppt_w</p:attrName>
                                        </p:attrNameLst>
                                      </p:cBhvr>
                                      <p:tavLst>
                                        <p:tav tm="0">
                                          <p:val>
                                            <p:fltVal val="0"/>
                                          </p:val>
                                        </p:tav>
                                        <p:tav tm="100000">
                                          <p:val>
                                            <p:strVal val="#ppt_w"/>
                                          </p:val>
                                        </p:tav>
                                      </p:tavLst>
                                    </p:anim>
                                    <p:anim calcmode="lin" valueType="num">
                                      <p:cBhvr>
                                        <p:cTn id="27" dur="500" fill="hold"/>
                                        <p:tgtEl>
                                          <p:spTgt spid="5">
                                            <p:graphicEl>
                                              <a:dgm id="{E412D00E-13E0-4D7F-9067-23C2B8ABAF1E}"/>
                                            </p:graphicEl>
                                          </p:spTgt>
                                        </p:tgtEl>
                                        <p:attrNameLst>
                                          <p:attrName>ppt_h</p:attrName>
                                        </p:attrNameLst>
                                      </p:cBhvr>
                                      <p:tavLst>
                                        <p:tav tm="0">
                                          <p:val>
                                            <p:fltVal val="0"/>
                                          </p:val>
                                        </p:tav>
                                        <p:tav tm="100000">
                                          <p:val>
                                            <p:strVal val="#ppt_h"/>
                                          </p:val>
                                        </p:tav>
                                      </p:tavLst>
                                    </p:anim>
                                    <p:animEffect transition="in" filter="fade">
                                      <p:cBhvr>
                                        <p:cTn id="28" dur="500"/>
                                        <p:tgtEl>
                                          <p:spTgt spid="5">
                                            <p:graphicEl>
                                              <a:dgm id="{E412D00E-13E0-4D7F-9067-23C2B8ABAF1E}"/>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graphicEl>
                                              <a:dgm id="{519D7E1A-C26F-49CF-99F9-6F668F1A5057}"/>
                                            </p:graphicEl>
                                          </p:spTgt>
                                        </p:tgtEl>
                                        <p:attrNameLst>
                                          <p:attrName>style.visibility</p:attrName>
                                        </p:attrNameLst>
                                      </p:cBhvr>
                                      <p:to>
                                        <p:strVal val="visible"/>
                                      </p:to>
                                    </p:set>
                                    <p:anim calcmode="lin" valueType="num">
                                      <p:cBhvr>
                                        <p:cTn id="33" dur="500" fill="hold"/>
                                        <p:tgtEl>
                                          <p:spTgt spid="5">
                                            <p:graphicEl>
                                              <a:dgm id="{519D7E1A-C26F-49CF-99F9-6F668F1A5057}"/>
                                            </p:graphicEl>
                                          </p:spTgt>
                                        </p:tgtEl>
                                        <p:attrNameLst>
                                          <p:attrName>ppt_w</p:attrName>
                                        </p:attrNameLst>
                                      </p:cBhvr>
                                      <p:tavLst>
                                        <p:tav tm="0">
                                          <p:val>
                                            <p:fltVal val="0"/>
                                          </p:val>
                                        </p:tav>
                                        <p:tav tm="100000">
                                          <p:val>
                                            <p:strVal val="#ppt_w"/>
                                          </p:val>
                                        </p:tav>
                                      </p:tavLst>
                                    </p:anim>
                                    <p:anim calcmode="lin" valueType="num">
                                      <p:cBhvr>
                                        <p:cTn id="34" dur="500" fill="hold"/>
                                        <p:tgtEl>
                                          <p:spTgt spid="5">
                                            <p:graphicEl>
                                              <a:dgm id="{519D7E1A-C26F-49CF-99F9-6F668F1A5057}"/>
                                            </p:graphicEl>
                                          </p:spTgt>
                                        </p:tgtEl>
                                        <p:attrNameLst>
                                          <p:attrName>ppt_h</p:attrName>
                                        </p:attrNameLst>
                                      </p:cBhvr>
                                      <p:tavLst>
                                        <p:tav tm="0">
                                          <p:val>
                                            <p:fltVal val="0"/>
                                          </p:val>
                                        </p:tav>
                                        <p:tav tm="100000">
                                          <p:val>
                                            <p:strVal val="#ppt_h"/>
                                          </p:val>
                                        </p:tav>
                                      </p:tavLst>
                                    </p:anim>
                                    <p:animEffect transition="in" filter="fade">
                                      <p:cBhvr>
                                        <p:cTn id="35" dur="500"/>
                                        <p:tgtEl>
                                          <p:spTgt spid="5">
                                            <p:graphicEl>
                                              <a:dgm id="{519D7E1A-C26F-49CF-99F9-6F668F1A5057}"/>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5">
                                            <p:graphicEl>
                                              <a:dgm id="{068902E5-857F-4B5C-A594-984BD3DB93B6}"/>
                                            </p:graphicEl>
                                          </p:spTgt>
                                        </p:tgtEl>
                                        <p:attrNameLst>
                                          <p:attrName>style.visibility</p:attrName>
                                        </p:attrNameLst>
                                      </p:cBhvr>
                                      <p:to>
                                        <p:strVal val="visible"/>
                                      </p:to>
                                    </p:set>
                                    <p:anim calcmode="lin" valueType="num">
                                      <p:cBhvr>
                                        <p:cTn id="38" dur="500" fill="hold"/>
                                        <p:tgtEl>
                                          <p:spTgt spid="5">
                                            <p:graphicEl>
                                              <a:dgm id="{068902E5-857F-4B5C-A594-984BD3DB93B6}"/>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068902E5-857F-4B5C-A594-984BD3DB93B6}"/>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068902E5-857F-4B5C-A594-984BD3DB93B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
                                            <p:graphicEl>
                                              <a:dgm id="{5981F912-E981-4E05-8792-78BDCC240A67}"/>
                                            </p:graphicEl>
                                          </p:spTgt>
                                        </p:tgtEl>
                                        <p:attrNameLst>
                                          <p:attrName>style.visibility</p:attrName>
                                        </p:attrNameLst>
                                      </p:cBhvr>
                                      <p:to>
                                        <p:strVal val="visible"/>
                                      </p:to>
                                    </p:set>
                                    <p:anim calcmode="lin" valueType="num">
                                      <p:cBhvr>
                                        <p:cTn id="45" dur="500" fill="hold"/>
                                        <p:tgtEl>
                                          <p:spTgt spid="5">
                                            <p:graphicEl>
                                              <a:dgm id="{5981F912-E981-4E05-8792-78BDCC240A67}"/>
                                            </p:graphicEl>
                                          </p:spTgt>
                                        </p:tgtEl>
                                        <p:attrNameLst>
                                          <p:attrName>ppt_w</p:attrName>
                                        </p:attrNameLst>
                                      </p:cBhvr>
                                      <p:tavLst>
                                        <p:tav tm="0">
                                          <p:val>
                                            <p:fltVal val="0"/>
                                          </p:val>
                                        </p:tav>
                                        <p:tav tm="100000">
                                          <p:val>
                                            <p:strVal val="#ppt_w"/>
                                          </p:val>
                                        </p:tav>
                                      </p:tavLst>
                                    </p:anim>
                                    <p:anim calcmode="lin" valueType="num">
                                      <p:cBhvr>
                                        <p:cTn id="46" dur="500" fill="hold"/>
                                        <p:tgtEl>
                                          <p:spTgt spid="5">
                                            <p:graphicEl>
                                              <a:dgm id="{5981F912-E981-4E05-8792-78BDCC240A67}"/>
                                            </p:graphicEl>
                                          </p:spTgt>
                                        </p:tgtEl>
                                        <p:attrNameLst>
                                          <p:attrName>ppt_h</p:attrName>
                                        </p:attrNameLst>
                                      </p:cBhvr>
                                      <p:tavLst>
                                        <p:tav tm="0">
                                          <p:val>
                                            <p:fltVal val="0"/>
                                          </p:val>
                                        </p:tav>
                                        <p:tav tm="100000">
                                          <p:val>
                                            <p:strVal val="#ppt_h"/>
                                          </p:val>
                                        </p:tav>
                                      </p:tavLst>
                                    </p:anim>
                                    <p:animEffect transition="in" filter="fade">
                                      <p:cBhvr>
                                        <p:cTn id="47" dur="500"/>
                                        <p:tgtEl>
                                          <p:spTgt spid="5">
                                            <p:graphicEl>
                                              <a:dgm id="{5981F912-E981-4E05-8792-78BDCC240A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599" y="404664"/>
            <a:ext cx="8282881" cy="990526"/>
          </a:xfrm>
        </p:spPr>
        <p:txBody>
          <a:bodyPr>
            <a:normAutofit fontScale="90000"/>
          </a:bodyPr>
          <a:lstStyle/>
          <a:p>
            <a:pPr algn="ctr"/>
            <a:r>
              <a:rPr lang="it-IT" sz="3600" i="1" dirty="0">
                <a:solidFill>
                  <a:srgbClr val="002060"/>
                </a:solidFill>
                <a:latin typeface="+mn-lt"/>
                <a:cs typeface="Aharoni" pitchFamily="2" charset="-79"/>
              </a:rPr>
              <a:t>Sistema premiante</a:t>
            </a:r>
            <a:br>
              <a:rPr lang="it-IT" sz="3600" i="1" dirty="0">
                <a:solidFill>
                  <a:srgbClr val="002060"/>
                </a:solidFill>
                <a:latin typeface="+mn-lt"/>
                <a:cs typeface="Aharoni" pitchFamily="2" charset="-79"/>
              </a:rPr>
            </a:br>
            <a:r>
              <a:rPr lang="it-IT" sz="3600" i="1" dirty="0">
                <a:solidFill>
                  <a:srgbClr val="002060"/>
                </a:solidFill>
                <a:latin typeface="+mn-lt"/>
                <a:cs typeface="Aharoni" pitchFamily="2" charset="-79"/>
              </a:rPr>
              <a:t>Punto Organizzazione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1071973696"/>
              </p:ext>
            </p:extLst>
          </p:nvPr>
        </p:nvGraphicFramePr>
        <p:xfrm>
          <a:off x="357158" y="157161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19</a:t>
            </a:fld>
            <a:endParaRPr lang="it-IT" dirty="0"/>
          </a:p>
        </p:txBody>
      </p:sp>
    </p:spTree>
    <p:extLst>
      <p:ext uri="{BB962C8B-B14F-4D97-AF65-F5344CB8AC3E}">
        <p14:creationId xmlns:p14="http://schemas.microsoft.com/office/powerpoint/2010/main" xmlns="" val="3050229002"/>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3DF825A7-7361-4AEC-BA70-F112DFC46FD6}"/>
                                            </p:graphicEl>
                                          </p:spTgt>
                                        </p:tgtEl>
                                        <p:attrNameLst>
                                          <p:attrName>style.visibility</p:attrName>
                                        </p:attrNameLst>
                                      </p:cBhvr>
                                      <p:to>
                                        <p:strVal val="visible"/>
                                      </p:to>
                                    </p:set>
                                    <p:animEffect transition="in" filter="wipe(down)">
                                      <p:cBhvr>
                                        <p:cTn id="7" dur="500"/>
                                        <p:tgtEl>
                                          <p:spTgt spid="5">
                                            <p:graphicEl>
                                              <a:dgm id="{3DF825A7-7361-4AEC-BA70-F112DFC46FD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CE1038A7-D5C9-4CAE-8ADB-C99C9777F501}"/>
                                            </p:graphicEl>
                                          </p:spTgt>
                                        </p:tgtEl>
                                        <p:attrNameLst>
                                          <p:attrName>style.visibility</p:attrName>
                                        </p:attrNameLst>
                                      </p:cBhvr>
                                      <p:to>
                                        <p:strVal val="visible"/>
                                      </p:to>
                                    </p:set>
                                    <p:animEffect transition="in" filter="wipe(down)">
                                      <p:cBhvr>
                                        <p:cTn id="12" dur="500"/>
                                        <p:tgtEl>
                                          <p:spTgt spid="5">
                                            <p:graphicEl>
                                              <a:dgm id="{CE1038A7-D5C9-4CAE-8ADB-C99C9777F501}"/>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A338393E-7CEB-468E-AFD2-8691B1138257}"/>
                                            </p:graphicEl>
                                          </p:spTgt>
                                        </p:tgtEl>
                                        <p:attrNameLst>
                                          <p:attrName>style.visibility</p:attrName>
                                        </p:attrNameLst>
                                      </p:cBhvr>
                                      <p:to>
                                        <p:strVal val="visible"/>
                                      </p:to>
                                    </p:set>
                                    <p:animEffect transition="in" filter="wipe(down)">
                                      <p:cBhvr>
                                        <p:cTn id="15" dur="500"/>
                                        <p:tgtEl>
                                          <p:spTgt spid="5">
                                            <p:graphicEl>
                                              <a:dgm id="{A338393E-7CEB-468E-AFD2-8691B11382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6ADBAC01-E957-42B5-B19E-9ED637F56A44}"/>
                                            </p:graphicEl>
                                          </p:spTgt>
                                        </p:tgtEl>
                                        <p:attrNameLst>
                                          <p:attrName>style.visibility</p:attrName>
                                        </p:attrNameLst>
                                      </p:cBhvr>
                                      <p:to>
                                        <p:strVal val="visible"/>
                                      </p:to>
                                    </p:set>
                                    <p:animEffect transition="in" filter="wipe(down)">
                                      <p:cBhvr>
                                        <p:cTn id="20" dur="500"/>
                                        <p:tgtEl>
                                          <p:spTgt spid="5">
                                            <p:graphicEl>
                                              <a:dgm id="{6ADBAC01-E957-42B5-B19E-9ED637F56A44}"/>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A86B5DF6-32AA-4B4A-9C58-3A112A9E033E}"/>
                                            </p:graphicEl>
                                          </p:spTgt>
                                        </p:tgtEl>
                                        <p:attrNameLst>
                                          <p:attrName>style.visibility</p:attrName>
                                        </p:attrNameLst>
                                      </p:cBhvr>
                                      <p:to>
                                        <p:strVal val="visible"/>
                                      </p:to>
                                    </p:set>
                                    <p:animEffect transition="in" filter="wipe(down)">
                                      <p:cBhvr>
                                        <p:cTn id="23" dur="500"/>
                                        <p:tgtEl>
                                          <p:spTgt spid="5">
                                            <p:graphicEl>
                                              <a:dgm id="{A86B5DF6-32AA-4B4A-9C58-3A112A9E033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9A1E1CDF-0BCA-43F8-A9D2-2771C481C316}"/>
                                            </p:graphicEl>
                                          </p:spTgt>
                                        </p:tgtEl>
                                        <p:attrNameLst>
                                          <p:attrName>style.visibility</p:attrName>
                                        </p:attrNameLst>
                                      </p:cBhvr>
                                      <p:to>
                                        <p:strVal val="visible"/>
                                      </p:to>
                                    </p:set>
                                    <p:animEffect transition="in" filter="wipe(down)">
                                      <p:cBhvr>
                                        <p:cTn id="28" dur="500"/>
                                        <p:tgtEl>
                                          <p:spTgt spid="5">
                                            <p:graphicEl>
                                              <a:dgm id="{9A1E1CDF-0BCA-43F8-A9D2-2771C481C316}"/>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graphicEl>
                                              <a:dgm id="{D289C8C0-931E-431A-A571-E66F5334A458}"/>
                                            </p:graphicEl>
                                          </p:spTgt>
                                        </p:tgtEl>
                                        <p:attrNameLst>
                                          <p:attrName>style.visibility</p:attrName>
                                        </p:attrNameLst>
                                      </p:cBhvr>
                                      <p:to>
                                        <p:strVal val="visible"/>
                                      </p:to>
                                    </p:set>
                                    <p:animEffect transition="in" filter="wipe(down)">
                                      <p:cBhvr>
                                        <p:cTn id="33" dur="500"/>
                                        <p:tgtEl>
                                          <p:spTgt spid="5">
                                            <p:graphicEl>
                                              <a:dgm id="{D289C8C0-931E-431A-A571-E66F5334A458}"/>
                                            </p:graphic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graphicEl>
                                              <a:dgm id="{17E8A5C1-208E-4374-8744-FCA197013AC5}"/>
                                            </p:graphicEl>
                                          </p:spTgt>
                                        </p:tgtEl>
                                        <p:attrNameLst>
                                          <p:attrName>style.visibility</p:attrName>
                                        </p:attrNameLst>
                                      </p:cBhvr>
                                      <p:to>
                                        <p:strVal val="visible"/>
                                      </p:to>
                                    </p:set>
                                    <p:animEffect transition="in" filter="wipe(down)">
                                      <p:cBhvr>
                                        <p:cTn id="36" dur="500"/>
                                        <p:tgtEl>
                                          <p:spTgt spid="5">
                                            <p:graphicEl>
                                              <a:dgm id="{17E8A5C1-208E-4374-8744-FCA197013AC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dgm id="{325400CA-26B9-4236-A4E0-BF67FFD70305}"/>
                                            </p:graphicEl>
                                          </p:spTgt>
                                        </p:tgtEl>
                                        <p:attrNameLst>
                                          <p:attrName>style.visibility</p:attrName>
                                        </p:attrNameLst>
                                      </p:cBhvr>
                                      <p:to>
                                        <p:strVal val="visible"/>
                                      </p:to>
                                    </p:set>
                                    <p:animEffect transition="in" filter="wipe(down)">
                                      <p:cBhvr>
                                        <p:cTn id="41" dur="500"/>
                                        <p:tgtEl>
                                          <p:spTgt spid="5">
                                            <p:graphicEl>
                                              <a:dgm id="{325400CA-26B9-4236-A4E0-BF67FFD70305}"/>
                                            </p:graphic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5">
                                            <p:graphicEl>
                                              <a:dgm id="{72B9194A-7DBB-4512-92C2-2330A60EE87F}"/>
                                            </p:graphicEl>
                                          </p:spTgt>
                                        </p:tgtEl>
                                        <p:attrNameLst>
                                          <p:attrName>style.visibility</p:attrName>
                                        </p:attrNameLst>
                                      </p:cBhvr>
                                      <p:to>
                                        <p:strVal val="visible"/>
                                      </p:to>
                                    </p:set>
                                    <p:animEffect transition="in" filter="wipe(down)">
                                      <p:cBhvr>
                                        <p:cTn id="44" dur="500"/>
                                        <p:tgtEl>
                                          <p:spTgt spid="5">
                                            <p:graphicEl>
                                              <a:dgm id="{72B9194A-7DBB-4512-92C2-2330A60EE87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graphicEl>
                                              <a:dgm id="{E57A86E2-7B75-49EC-A878-CDFF7DAC0D96}"/>
                                            </p:graphicEl>
                                          </p:spTgt>
                                        </p:tgtEl>
                                        <p:attrNameLst>
                                          <p:attrName>style.visibility</p:attrName>
                                        </p:attrNameLst>
                                      </p:cBhvr>
                                      <p:to>
                                        <p:strVal val="visible"/>
                                      </p:to>
                                    </p:set>
                                    <p:animEffect transition="in" filter="wipe(down)">
                                      <p:cBhvr>
                                        <p:cTn id="49" dur="500"/>
                                        <p:tgtEl>
                                          <p:spTgt spid="5">
                                            <p:graphicEl>
                                              <a:dgm id="{E57A86E2-7B75-49EC-A878-CDFF7DAC0D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274638"/>
            <a:ext cx="8229600" cy="1138138"/>
          </a:xfrm>
        </p:spPr>
        <p:txBody>
          <a:bodyPr>
            <a:normAutofit/>
          </a:bodyPr>
          <a:lstStyle/>
          <a:p>
            <a:pPr algn="ctr"/>
            <a:r>
              <a:rPr lang="it-IT" sz="2800" i="1" dirty="0">
                <a:solidFill>
                  <a:schemeClr val="tx1"/>
                </a:solidFill>
                <a:effectLst/>
                <a:ea typeface="Tahoma" panose="020B0604030504040204" pitchFamily="34" charset="0"/>
                <a:cs typeface="Tahoma" panose="020B0604030504040204" pitchFamily="34" charset="0"/>
              </a:rPr>
              <a:t>REQUISITI AI FINI DEL RICONOSCIMENTO</a:t>
            </a:r>
            <a:br>
              <a:rPr lang="it-IT" sz="2800" i="1" dirty="0">
                <a:solidFill>
                  <a:schemeClr val="tx1"/>
                </a:solidFill>
                <a:effectLst/>
                <a:ea typeface="Tahoma" panose="020B0604030504040204" pitchFamily="34" charset="0"/>
                <a:cs typeface="Tahoma" panose="020B0604030504040204" pitchFamily="34" charset="0"/>
              </a:rPr>
            </a:br>
            <a:r>
              <a:rPr lang="it-IT" sz="2800" i="1" dirty="0">
                <a:solidFill>
                  <a:schemeClr val="tx1"/>
                </a:solidFill>
                <a:effectLst/>
                <a:ea typeface="Tahoma" panose="020B0604030504040204" pitchFamily="34" charset="0"/>
                <a:cs typeface="Tahoma" panose="020B0604030504040204" pitchFamily="34" charset="0"/>
              </a:rPr>
              <a:t> E  FINANZIAMENTO DELLA SED</a:t>
            </a:r>
            <a:r>
              <a:rPr lang="it-IT" sz="2400" dirty="0">
                <a:solidFill>
                  <a:schemeClr val="tx1"/>
                </a:solidFill>
                <a:effectLst/>
                <a:ea typeface="Tahoma" panose="020B0604030504040204" pitchFamily="34" charset="0"/>
                <a:cs typeface="Tahoma" panose="020B0604030504040204" pitchFamily="34" charset="0"/>
              </a:rPr>
              <a:t>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3210032194"/>
              </p:ext>
            </p:extLst>
          </p:nvPr>
        </p:nvGraphicFramePr>
        <p:xfrm>
          <a:off x="457200" y="1481138"/>
          <a:ext cx="8507288" cy="504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magine 1"/>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668344" y="721990"/>
            <a:ext cx="1270268" cy="968632"/>
          </a:xfrm>
          <a:prstGeom prst="rect">
            <a:avLst/>
          </a:prstGeom>
        </p:spPr>
      </p:pic>
      <p:sp>
        <p:nvSpPr>
          <p:cNvPr id="4" name="Segnaposto numero diapositiva 3"/>
          <p:cNvSpPr>
            <a:spLocks noGrp="1"/>
          </p:cNvSpPr>
          <p:nvPr>
            <p:ph type="sldNum" sz="quarter" idx="12"/>
          </p:nvPr>
        </p:nvSpPr>
        <p:spPr/>
        <p:txBody>
          <a:bodyPr/>
          <a:lstStyle/>
          <a:p>
            <a:fld id="{E5D6EBCD-8F68-4CA6-987E-D406BB674E80}" type="slidenum">
              <a:rPr lang="it-IT" smtClean="0"/>
              <a:pPr/>
              <a:t>2</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03DBB8A5-5649-4D6C-81C1-C663CF4E24A8}"/>
                                            </p:graphicEl>
                                          </p:spTgt>
                                        </p:tgtEl>
                                        <p:attrNameLst>
                                          <p:attrName>style.visibility</p:attrName>
                                        </p:attrNameLst>
                                      </p:cBhvr>
                                      <p:to>
                                        <p:strVal val="visible"/>
                                      </p:to>
                                    </p:set>
                                    <p:animEffect transition="in" filter="wipe(down)">
                                      <p:cBhvr>
                                        <p:cTn id="7" dur="500"/>
                                        <p:tgtEl>
                                          <p:spTgt spid="5">
                                            <p:graphicEl>
                                              <a:dgm id="{03DBB8A5-5649-4D6C-81C1-C663CF4E24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84EF9223-7BF4-4EE4-B234-C6D690C53AAF}"/>
                                            </p:graphicEl>
                                          </p:spTgt>
                                        </p:tgtEl>
                                        <p:attrNameLst>
                                          <p:attrName>style.visibility</p:attrName>
                                        </p:attrNameLst>
                                      </p:cBhvr>
                                      <p:to>
                                        <p:strVal val="visible"/>
                                      </p:to>
                                    </p:set>
                                    <p:animEffect transition="in" filter="wipe(down)">
                                      <p:cBhvr>
                                        <p:cTn id="12" dur="500"/>
                                        <p:tgtEl>
                                          <p:spTgt spid="5">
                                            <p:graphicEl>
                                              <a:dgm id="{84EF9223-7BF4-4EE4-B234-C6D690C53AAF}"/>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CA81007D-5219-4E71-9706-F3C45E43B579}"/>
                                            </p:graphicEl>
                                          </p:spTgt>
                                        </p:tgtEl>
                                        <p:attrNameLst>
                                          <p:attrName>style.visibility</p:attrName>
                                        </p:attrNameLst>
                                      </p:cBhvr>
                                      <p:to>
                                        <p:strVal val="visible"/>
                                      </p:to>
                                    </p:set>
                                    <p:animEffect transition="in" filter="wipe(down)">
                                      <p:cBhvr>
                                        <p:cTn id="15" dur="500"/>
                                        <p:tgtEl>
                                          <p:spTgt spid="5">
                                            <p:graphicEl>
                                              <a:dgm id="{CA81007D-5219-4E71-9706-F3C45E43B57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237802DB-FBC2-4D08-A0C5-58DE4FDFF82F}"/>
                                            </p:graphicEl>
                                          </p:spTgt>
                                        </p:tgtEl>
                                        <p:attrNameLst>
                                          <p:attrName>style.visibility</p:attrName>
                                        </p:attrNameLst>
                                      </p:cBhvr>
                                      <p:to>
                                        <p:strVal val="visible"/>
                                      </p:to>
                                    </p:set>
                                    <p:animEffect transition="in" filter="wipe(down)">
                                      <p:cBhvr>
                                        <p:cTn id="20" dur="500"/>
                                        <p:tgtEl>
                                          <p:spTgt spid="5">
                                            <p:graphicEl>
                                              <a:dgm id="{237802DB-FBC2-4D08-A0C5-58DE4FDFF82F}"/>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E103F9FD-0706-40C2-AFD7-6E6AB5129AE9}"/>
                                            </p:graphicEl>
                                          </p:spTgt>
                                        </p:tgtEl>
                                        <p:attrNameLst>
                                          <p:attrName>style.visibility</p:attrName>
                                        </p:attrNameLst>
                                      </p:cBhvr>
                                      <p:to>
                                        <p:strVal val="visible"/>
                                      </p:to>
                                    </p:set>
                                    <p:animEffect transition="in" filter="wipe(down)">
                                      <p:cBhvr>
                                        <p:cTn id="23" dur="500"/>
                                        <p:tgtEl>
                                          <p:spTgt spid="5">
                                            <p:graphicEl>
                                              <a:dgm id="{E103F9FD-0706-40C2-AFD7-6E6AB5129A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89C9F2E0-D49D-4813-9A5A-1CE0468F0D77}"/>
                                            </p:graphicEl>
                                          </p:spTgt>
                                        </p:tgtEl>
                                        <p:attrNameLst>
                                          <p:attrName>style.visibility</p:attrName>
                                        </p:attrNameLst>
                                      </p:cBhvr>
                                      <p:to>
                                        <p:strVal val="visible"/>
                                      </p:to>
                                    </p:set>
                                    <p:animEffect transition="in" filter="wipe(down)">
                                      <p:cBhvr>
                                        <p:cTn id="28" dur="500"/>
                                        <p:tgtEl>
                                          <p:spTgt spid="5">
                                            <p:graphicEl>
                                              <a:dgm id="{89C9F2E0-D49D-4813-9A5A-1CE0468F0D77}"/>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773A86E1-6497-4670-A5FE-F78BED1A2B51}"/>
                                            </p:graphicEl>
                                          </p:spTgt>
                                        </p:tgtEl>
                                        <p:attrNameLst>
                                          <p:attrName>style.visibility</p:attrName>
                                        </p:attrNameLst>
                                      </p:cBhvr>
                                      <p:to>
                                        <p:strVal val="visible"/>
                                      </p:to>
                                    </p:set>
                                    <p:animEffect transition="in" filter="wipe(down)">
                                      <p:cBhvr>
                                        <p:cTn id="31" dur="500"/>
                                        <p:tgtEl>
                                          <p:spTgt spid="5">
                                            <p:graphicEl>
                                              <a:dgm id="{773A86E1-6497-4670-A5FE-F78BED1A2B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FA12E789-B7B3-4453-B867-FBCE9A683C4C}"/>
                                            </p:graphicEl>
                                          </p:spTgt>
                                        </p:tgtEl>
                                        <p:attrNameLst>
                                          <p:attrName>style.visibility</p:attrName>
                                        </p:attrNameLst>
                                      </p:cBhvr>
                                      <p:to>
                                        <p:strVal val="visible"/>
                                      </p:to>
                                    </p:set>
                                    <p:animEffect transition="in" filter="wipe(down)">
                                      <p:cBhvr>
                                        <p:cTn id="36" dur="500"/>
                                        <p:tgtEl>
                                          <p:spTgt spid="5">
                                            <p:graphicEl>
                                              <a:dgm id="{FA12E789-B7B3-4453-B867-FBCE9A683C4C}"/>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graphicEl>
                                              <a:dgm id="{946CA12D-EE3D-4E2C-9E07-4F278906E940}"/>
                                            </p:graphicEl>
                                          </p:spTgt>
                                        </p:tgtEl>
                                        <p:attrNameLst>
                                          <p:attrName>style.visibility</p:attrName>
                                        </p:attrNameLst>
                                      </p:cBhvr>
                                      <p:to>
                                        <p:strVal val="visible"/>
                                      </p:to>
                                    </p:set>
                                    <p:animEffect transition="in" filter="wipe(down)">
                                      <p:cBhvr>
                                        <p:cTn id="39" dur="500"/>
                                        <p:tgtEl>
                                          <p:spTgt spid="5">
                                            <p:graphicEl>
                                              <a:dgm id="{946CA12D-EE3D-4E2C-9E07-4F278906E9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44624"/>
            <a:ext cx="8229600" cy="1656184"/>
          </a:xfrm>
        </p:spPr>
        <p:txBody>
          <a:bodyPr>
            <a:normAutofit/>
          </a:bodyPr>
          <a:lstStyle/>
          <a:p>
            <a:pPr algn="ctr"/>
            <a:r>
              <a:rPr lang="it-IT" sz="3600" dirty="0">
                <a:solidFill>
                  <a:srgbClr val="002060"/>
                </a:solidFill>
                <a:latin typeface="Aharoni" pitchFamily="2" charset="-79"/>
                <a:cs typeface="Aharoni" pitchFamily="2" charset="-79"/>
              </a:rPr>
              <a:t/>
            </a:r>
            <a:br>
              <a:rPr lang="it-IT" sz="3600" dirty="0">
                <a:solidFill>
                  <a:srgbClr val="002060"/>
                </a:solidFill>
                <a:latin typeface="Aharoni" pitchFamily="2" charset="-79"/>
                <a:cs typeface="Aharoni" pitchFamily="2" charset="-79"/>
              </a:rPr>
            </a:br>
            <a:endParaRPr lang="it-IT" sz="3600" dirty="0">
              <a:solidFill>
                <a:srgbClr val="002060"/>
              </a:solidFill>
              <a:latin typeface="Aharoni" pitchFamily="2" charset="-79"/>
              <a:cs typeface="Aharoni" pitchFamily="2" charset="-79"/>
            </a:endParaRP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4129633040"/>
              </p:ext>
            </p:extLst>
          </p:nvPr>
        </p:nvGraphicFramePr>
        <p:xfrm>
          <a:off x="467544" y="1700808"/>
          <a:ext cx="86764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ttangolo 3"/>
          <p:cNvSpPr/>
          <p:nvPr/>
        </p:nvSpPr>
        <p:spPr>
          <a:xfrm>
            <a:off x="241673" y="260648"/>
            <a:ext cx="8892479" cy="1508105"/>
          </a:xfrm>
          <a:prstGeom prst="rect">
            <a:avLst/>
          </a:prstGeom>
        </p:spPr>
        <p:txBody>
          <a:bodyPr wrap="square">
            <a:spAutoFit/>
          </a:bodyPr>
          <a:lstStyle/>
          <a:p>
            <a:pPr algn="ctr"/>
            <a:endParaRPr lang="it-IT" sz="1400" i="1" dirty="0">
              <a:solidFill>
                <a:srgbClr val="002060"/>
              </a:solidFill>
              <a:latin typeface="Calibri" panose="020F0502020204030204" pitchFamily="34" charset="0"/>
              <a:cs typeface="Aharoni" pitchFamily="2" charset="-79"/>
            </a:endParaRPr>
          </a:p>
          <a:p>
            <a:pPr algn="ctr"/>
            <a:r>
              <a:rPr lang="it-IT" sz="3200" i="1" dirty="0">
                <a:solidFill>
                  <a:srgbClr val="002060"/>
                </a:solidFill>
                <a:latin typeface="Calibri" panose="020F0502020204030204" pitchFamily="34" charset="0"/>
                <a:cs typeface="Aharoni" pitchFamily="2" charset="-79"/>
              </a:rPr>
              <a:t>Standard Qualitativi</a:t>
            </a:r>
            <a:r>
              <a:rPr lang="it-IT" sz="3200" dirty="0">
                <a:solidFill>
                  <a:srgbClr val="002060"/>
                </a:solidFill>
                <a:latin typeface="Calibri" panose="020F0502020204030204" pitchFamily="34" charset="0"/>
                <a:cs typeface="Aharoni" pitchFamily="2" charset="-79"/>
              </a:rPr>
              <a:t/>
            </a:r>
            <a:br>
              <a:rPr lang="it-IT" sz="3200" dirty="0">
                <a:solidFill>
                  <a:srgbClr val="002060"/>
                </a:solidFill>
                <a:latin typeface="Calibri" panose="020F0502020204030204" pitchFamily="34" charset="0"/>
                <a:cs typeface="Aharoni" pitchFamily="2" charset="-79"/>
              </a:rPr>
            </a:br>
            <a:r>
              <a:rPr lang="it-IT" sz="3200" dirty="0">
                <a:solidFill>
                  <a:srgbClr val="002060"/>
                </a:solidFill>
                <a:latin typeface="Calibri" panose="020F0502020204030204" pitchFamily="34" charset="0"/>
                <a:cs typeface="Aharoni" pitchFamily="2" charset="-79"/>
              </a:rPr>
              <a:t>Decreto Direttoriale 4 giugno 2015 </a:t>
            </a:r>
            <a:r>
              <a:rPr lang="it-IT" sz="1400" dirty="0">
                <a:solidFill>
                  <a:schemeClr val="accent2">
                    <a:lumMod val="50000"/>
                  </a:schemeClr>
                </a:solidFill>
                <a:latin typeface="Aharoni" pitchFamily="2" charset="-79"/>
                <a:cs typeface="Aharoni" pitchFamily="2" charset="-79"/>
              </a:rPr>
              <a:t/>
            </a:r>
            <a:br>
              <a:rPr lang="it-IT" sz="1400" dirty="0">
                <a:solidFill>
                  <a:schemeClr val="accent2">
                    <a:lumMod val="50000"/>
                  </a:schemeClr>
                </a:solidFill>
                <a:latin typeface="Aharoni" pitchFamily="2" charset="-79"/>
                <a:cs typeface="Aharoni" pitchFamily="2" charset="-79"/>
              </a:rPr>
            </a:br>
            <a:endParaRPr lang="it-IT" sz="1400" dirty="0"/>
          </a:p>
        </p:txBody>
      </p:sp>
      <p:sp>
        <p:nvSpPr>
          <p:cNvPr id="2" name="Segnaposto numero diapositiva 1"/>
          <p:cNvSpPr>
            <a:spLocks noGrp="1"/>
          </p:cNvSpPr>
          <p:nvPr>
            <p:ph type="sldNum" sz="quarter" idx="12"/>
          </p:nvPr>
        </p:nvSpPr>
        <p:spPr/>
        <p:txBody>
          <a:bodyPr/>
          <a:lstStyle/>
          <a:p>
            <a:fld id="{E5D6EBCD-8F68-4CA6-987E-D406BB674E80}" type="slidenum">
              <a:rPr lang="it-IT" smtClean="0"/>
              <a:pPr/>
              <a:t>20</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BA49CC3A-5FF0-428D-8174-A011FFCC9648}"/>
                                            </p:graphicEl>
                                          </p:spTgt>
                                        </p:tgtEl>
                                        <p:attrNameLst>
                                          <p:attrName>style.visibility</p:attrName>
                                        </p:attrNameLst>
                                      </p:cBhvr>
                                      <p:to>
                                        <p:strVal val="visible"/>
                                      </p:to>
                                    </p:set>
                                    <p:animEffect transition="in" filter="wipe(down)">
                                      <p:cBhvr>
                                        <p:cTn id="7" dur="500"/>
                                        <p:tgtEl>
                                          <p:spTgt spid="8">
                                            <p:graphicEl>
                                              <a:dgm id="{BA49CC3A-5FF0-428D-8174-A011FFCC964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graphicEl>
                                              <a:dgm id="{A016C426-31BE-4F9F-A33F-1330115B106A}"/>
                                            </p:graphicEl>
                                          </p:spTgt>
                                        </p:tgtEl>
                                        <p:attrNameLst>
                                          <p:attrName>style.visibility</p:attrName>
                                        </p:attrNameLst>
                                      </p:cBhvr>
                                      <p:to>
                                        <p:strVal val="visible"/>
                                      </p:to>
                                    </p:set>
                                    <p:animEffect transition="in" filter="wipe(down)">
                                      <p:cBhvr>
                                        <p:cTn id="10" dur="500"/>
                                        <p:tgtEl>
                                          <p:spTgt spid="8">
                                            <p:graphicEl>
                                              <a:dgm id="{A016C426-31BE-4F9F-A33F-1330115B106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graphicEl>
                                              <a:dgm id="{C496BD4C-BB8B-44EC-B666-87B50F31721B}"/>
                                            </p:graphicEl>
                                          </p:spTgt>
                                        </p:tgtEl>
                                        <p:attrNameLst>
                                          <p:attrName>style.visibility</p:attrName>
                                        </p:attrNameLst>
                                      </p:cBhvr>
                                      <p:to>
                                        <p:strVal val="visible"/>
                                      </p:to>
                                    </p:set>
                                    <p:animEffect transition="in" filter="wipe(down)">
                                      <p:cBhvr>
                                        <p:cTn id="15" dur="500"/>
                                        <p:tgtEl>
                                          <p:spTgt spid="8">
                                            <p:graphicEl>
                                              <a:dgm id="{C496BD4C-BB8B-44EC-B666-87B50F31721B}"/>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graphicEl>
                                              <a:dgm id="{C6D8117E-B053-42C9-9F1E-D4685DE55AB2}"/>
                                            </p:graphicEl>
                                          </p:spTgt>
                                        </p:tgtEl>
                                        <p:attrNameLst>
                                          <p:attrName>style.visibility</p:attrName>
                                        </p:attrNameLst>
                                      </p:cBhvr>
                                      <p:to>
                                        <p:strVal val="visible"/>
                                      </p:to>
                                    </p:set>
                                    <p:animEffect transition="in" filter="wipe(down)">
                                      <p:cBhvr>
                                        <p:cTn id="18" dur="500"/>
                                        <p:tgtEl>
                                          <p:spTgt spid="8">
                                            <p:graphicEl>
                                              <a:dgm id="{C6D8117E-B053-42C9-9F1E-D4685DE55AB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graphicEl>
                                              <a:dgm id="{A7DDCDF1-5887-476A-937C-281D81DE5B0C}"/>
                                            </p:graphicEl>
                                          </p:spTgt>
                                        </p:tgtEl>
                                        <p:attrNameLst>
                                          <p:attrName>style.visibility</p:attrName>
                                        </p:attrNameLst>
                                      </p:cBhvr>
                                      <p:to>
                                        <p:strVal val="visible"/>
                                      </p:to>
                                    </p:set>
                                    <p:animEffect transition="in" filter="wipe(down)">
                                      <p:cBhvr>
                                        <p:cTn id="23" dur="500"/>
                                        <p:tgtEl>
                                          <p:spTgt spid="8">
                                            <p:graphicEl>
                                              <a:dgm id="{A7DDCDF1-5887-476A-937C-281D81DE5B0C}"/>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graphicEl>
                                              <a:dgm id="{16E49686-AEB9-4212-B769-5BC3C524F232}"/>
                                            </p:graphicEl>
                                          </p:spTgt>
                                        </p:tgtEl>
                                        <p:attrNameLst>
                                          <p:attrName>style.visibility</p:attrName>
                                        </p:attrNameLst>
                                      </p:cBhvr>
                                      <p:to>
                                        <p:strVal val="visible"/>
                                      </p:to>
                                    </p:set>
                                    <p:animEffect transition="in" filter="wipe(down)">
                                      <p:cBhvr>
                                        <p:cTn id="26" dur="500"/>
                                        <p:tgtEl>
                                          <p:spTgt spid="8">
                                            <p:graphicEl>
                                              <a:dgm id="{16E49686-AEB9-4212-B769-5BC3C524F2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599" y="188690"/>
            <a:ext cx="7977159" cy="1080070"/>
          </a:xfrm>
        </p:spPr>
        <p:txBody>
          <a:bodyPr>
            <a:normAutofit/>
          </a:bodyPr>
          <a:lstStyle/>
          <a:p>
            <a:pPr algn="ctr"/>
            <a:r>
              <a:rPr lang="it-IT" sz="3600" i="1" dirty="0">
                <a:solidFill>
                  <a:schemeClr val="tx1"/>
                </a:solidFill>
                <a:cs typeface="Aharoni" pitchFamily="2" charset="-79"/>
              </a:rPr>
              <a:t>Qualità e ampiezza dei sevizi resi</a:t>
            </a:r>
            <a:endParaRPr lang="it-IT" sz="2000" i="1" dirty="0">
              <a:solidFill>
                <a:schemeClr val="tx1"/>
              </a:solidFill>
              <a:cs typeface="Aharoni" pitchFamily="2" charset="-79"/>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1538805639"/>
              </p:ext>
            </p:extLst>
          </p:nvPr>
        </p:nvGraphicFramePr>
        <p:xfrm>
          <a:off x="357158" y="1571612"/>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E5D6EBCD-8F68-4CA6-987E-D406BB674E80}" type="slidenum">
              <a:rPr lang="it-IT" smtClean="0"/>
              <a:pPr/>
              <a:t>21</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F9BC4BDB-2FC6-4BF5-8305-8BF05C237CF0}"/>
                                            </p:graphicEl>
                                          </p:spTgt>
                                        </p:tgtEl>
                                        <p:attrNameLst>
                                          <p:attrName>style.visibility</p:attrName>
                                        </p:attrNameLst>
                                      </p:cBhvr>
                                      <p:to>
                                        <p:strVal val="visible"/>
                                      </p:to>
                                    </p:set>
                                    <p:animEffect transition="in" filter="fade">
                                      <p:cBhvr>
                                        <p:cTn id="7" dur="2000"/>
                                        <p:tgtEl>
                                          <p:spTgt spid="5">
                                            <p:graphicEl>
                                              <a:dgm id="{F9BC4BDB-2FC6-4BF5-8305-8BF05C237CF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E4444D08-4E7F-46DA-AD64-1160556CF942}"/>
                                            </p:graphicEl>
                                          </p:spTgt>
                                        </p:tgtEl>
                                        <p:attrNameLst>
                                          <p:attrName>style.visibility</p:attrName>
                                        </p:attrNameLst>
                                      </p:cBhvr>
                                      <p:to>
                                        <p:strVal val="visible"/>
                                      </p:to>
                                    </p:set>
                                    <p:animEffect transition="in" filter="fade">
                                      <p:cBhvr>
                                        <p:cTn id="10" dur="2000"/>
                                        <p:tgtEl>
                                          <p:spTgt spid="5">
                                            <p:graphicEl>
                                              <a:dgm id="{E4444D08-4E7F-46DA-AD64-1160556CF94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9CCD7680-BB36-45E7-9EB3-7C4D36CA724E}"/>
                                            </p:graphicEl>
                                          </p:spTgt>
                                        </p:tgtEl>
                                        <p:attrNameLst>
                                          <p:attrName>style.visibility</p:attrName>
                                        </p:attrNameLst>
                                      </p:cBhvr>
                                      <p:to>
                                        <p:strVal val="visible"/>
                                      </p:to>
                                    </p:set>
                                    <p:animEffect transition="in" filter="fade">
                                      <p:cBhvr>
                                        <p:cTn id="15" dur="2000"/>
                                        <p:tgtEl>
                                          <p:spTgt spid="5">
                                            <p:graphicEl>
                                              <a:dgm id="{9CCD7680-BB36-45E7-9EB3-7C4D36CA724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13DBD2ED-6541-4423-BAA0-995BB25B2C7A}"/>
                                            </p:graphicEl>
                                          </p:spTgt>
                                        </p:tgtEl>
                                        <p:attrNameLst>
                                          <p:attrName>style.visibility</p:attrName>
                                        </p:attrNameLst>
                                      </p:cBhvr>
                                      <p:to>
                                        <p:strVal val="visible"/>
                                      </p:to>
                                    </p:set>
                                    <p:animEffect transition="in" filter="fade">
                                      <p:cBhvr>
                                        <p:cTn id="18" dur="2000"/>
                                        <p:tgtEl>
                                          <p:spTgt spid="5">
                                            <p:graphicEl>
                                              <a:dgm id="{13DBD2ED-6541-4423-BAA0-995BB25B2C7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CFEC4F34-9E08-4AED-90B6-2001054848E5}"/>
                                            </p:graphicEl>
                                          </p:spTgt>
                                        </p:tgtEl>
                                        <p:attrNameLst>
                                          <p:attrName>style.visibility</p:attrName>
                                        </p:attrNameLst>
                                      </p:cBhvr>
                                      <p:to>
                                        <p:strVal val="visible"/>
                                      </p:to>
                                    </p:set>
                                    <p:animEffect transition="in" filter="fade">
                                      <p:cBhvr>
                                        <p:cTn id="23" dur="2000"/>
                                        <p:tgtEl>
                                          <p:spTgt spid="5">
                                            <p:graphicEl>
                                              <a:dgm id="{CFEC4F34-9E08-4AED-90B6-2001054848E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2234DC19-F7F9-4F75-A34E-4551189703C2}"/>
                                            </p:graphicEl>
                                          </p:spTgt>
                                        </p:tgtEl>
                                        <p:attrNameLst>
                                          <p:attrName>style.visibility</p:attrName>
                                        </p:attrNameLst>
                                      </p:cBhvr>
                                      <p:to>
                                        <p:strVal val="visible"/>
                                      </p:to>
                                    </p:set>
                                    <p:animEffect transition="in" filter="fade">
                                      <p:cBhvr>
                                        <p:cTn id="26" dur="2000"/>
                                        <p:tgtEl>
                                          <p:spTgt spid="5">
                                            <p:graphicEl>
                                              <a:dgm id="{2234DC19-F7F9-4F75-A34E-4551189703C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7968797A-64EB-471F-AAB2-F0416B506ACB}"/>
                                            </p:graphicEl>
                                          </p:spTgt>
                                        </p:tgtEl>
                                        <p:attrNameLst>
                                          <p:attrName>style.visibility</p:attrName>
                                        </p:attrNameLst>
                                      </p:cBhvr>
                                      <p:to>
                                        <p:strVal val="visible"/>
                                      </p:to>
                                    </p:set>
                                    <p:animEffect transition="in" filter="fade">
                                      <p:cBhvr>
                                        <p:cTn id="31" dur="2000"/>
                                        <p:tgtEl>
                                          <p:spTgt spid="5">
                                            <p:graphicEl>
                                              <a:dgm id="{7968797A-64EB-471F-AAB2-F0416B506ACB}"/>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7A88D449-0103-4531-94D9-0762DBDF8D9D}"/>
                                            </p:graphicEl>
                                          </p:spTgt>
                                        </p:tgtEl>
                                        <p:attrNameLst>
                                          <p:attrName>style.visibility</p:attrName>
                                        </p:attrNameLst>
                                      </p:cBhvr>
                                      <p:to>
                                        <p:strVal val="visible"/>
                                      </p:to>
                                    </p:set>
                                    <p:animEffect transition="in" filter="fade">
                                      <p:cBhvr>
                                        <p:cTn id="34" dur="2000"/>
                                        <p:tgtEl>
                                          <p:spTgt spid="5">
                                            <p:graphicEl>
                                              <a:dgm id="{7A88D449-0103-4531-94D9-0762DBDF8D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281646" y="404664"/>
            <a:ext cx="7178786" cy="1080120"/>
          </a:xfrm>
        </p:spPr>
        <p:txBody>
          <a:bodyPr>
            <a:noAutofit/>
          </a:bodyPr>
          <a:lstStyle/>
          <a:p>
            <a:pPr lvl="0" algn="ctr"/>
            <a:r>
              <a:rPr lang="it-IT" sz="3600" i="1" dirty="0">
                <a:solidFill>
                  <a:schemeClr val="tx1"/>
                </a:solidFill>
                <a:latin typeface="+mn-lt"/>
                <a:cs typeface="Aharoni" panose="02010803020104030203" pitchFamily="2" charset="-79"/>
              </a:rPr>
              <a:t>Grado di soddisfazione del personale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1189366748"/>
              </p:ext>
            </p:extLst>
          </p:nvPr>
        </p:nvGraphicFramePr>
        <p:xfrm>
          <a:off x="357158" y="1772816"/>
          <a:ext cx="7959258" cy="432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22</a:t>
            </a:fld>
            <a:endParaRPr lang="it-IT" dirty="0"/>
          </a:p>
        </p:txBody>
      </p:sp>
    </p:spTree>
    <p:extLst>
      <p:ext uri="{BB962C8B-B14F-4D97-AF65-F5344CB8AC3E}">
        <p14:creationId xmlns:p14="http://schemas.microsoft.com/office/powerpoint/2010/main" xmlns="" val="1464102863"/>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F6049B05-7BD4-49C4-8361-0F62BF988932}"/>
                                            </p:graphicEl>
                                          </p:spTgt>
                                        </p:tgtEl>
                                        <p:attrNameLst>
                                          <p:attrName>style.visibility</p:attrName>
                                        </p:attrNameLst>
                                      </p:cBhvr>
                                      <p:to>
                                        <p:strVal val="visible"/>
                                      </p:to>
                                    </p:set>
                                    <p:anim calcmode="lin" valueType="num">
                                      <p:cBhvr additive="base">
                                        <p:cTn id="7" dur="500" fill="hold"/>
                                        <p:tgtEl>
                                          <p:spTgt spid="5">
                                            <p:graphicEl>
                                              <a:dgm id="{F6049B05-7BD4-49C4-8361-0F62BF98893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F6049B05-7BD4-49C4-8361-0F62BF98893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7690B68D-DD42-4797-8DE8-B6169F23C17C}"/>
                                            </p:graphicEl>
                                          </p:spTgt>
                                        </p:tgtEl>
                                        <p:attrNameLst>
                                          <p:attrName>style.visibility</p:attrName>
                                        </p:attrNameLst>
                                      </p:cBhvr>
                                      <p:to>
                                        <p:strVal val="visible"/>
                                      </p:to>
                                    </p:set>
                                    <p:anim calcmode="lin" valueType="num">
                                      <p:cBhvr additive="base">
                                        <p:cTn id="11" dur="500" fill="hold"/>
                                        <p:tgtEl>
                                          <p:spTgt spid="5">
                                            <p:graphicEl>
                                              <a:dgm id="{7690B68D-DD42-4797-8DE8-B6169F23C17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7690B68D-DD42-4797-8DE8-B6169F23C17C}"/>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EB946CF7-A46A-4EF0-ABFA-91C0C2C70488}"/>
                                            </p:graphicEl>
                                          </p:spTgt>
                                        </p:tgtEl>
                                        <p:attrNameLst>
                                          <p:attrName>style.visibility</p:attrName>
                                        </p:attrNameLst>
                                      </p:cBhvr>
                                      <p:to>
                                        <p:strVal val="visible"/>
                                      </p:to>
                                    </p:set>
                                    <p:anim calcmode="lin" valueType="num">
                                      <p:cBhvr additive="base">
                                        <p:cTn id="17" dur="500" fill="hold"/>
                                        <p:tgtEl>
                                          <p:spTgt spid="5">
                                            <p:graphicEl>
                                              <a:dgm id="{EB946CF7-A46A-4EF0-ABFA-91C0C2C70488}"/>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EB946CF7-A46A-4EF0-ABFA-91C0C2C70488}"/>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graphicEl>
                                              <a:dgm id="{0E193C93-9C5F-4C96-A136-4F5D21315D6A}"/>
                                            </p:graphicEl>
                                          </p:spTgt>
                                        </p:tgtEl>
                                        <p:attrNameLst>
                                          <p:attrName>style.visibility</p:attrName>
                                        </p:attrNameLst>
                                      </p:cBhvr>
                                      <p:to>
                                        <p:strVal val="visible"/>
                                      </p:to>
                                    </p:set>
                                    <p:anim calcmode="lin" valueType="num">
                                      <p:cBhvr additive="base">
                                        <p:cTn id="21" dur="500" fill="hold"/>
                                        <p:tgtEl>
                                          <p:spTgt spid="5">
                                            <p:graphicEl>
                                              <a:dgm id="{0E193C93-9C5F-4C96-A136-4F5D21315D6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graphicEl>
                                              <a:dgm id="{0E193C93-9C5F-4C96-A136-4F5D21315D6A}"/>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graphicEl>
                                              <a:dgm id="{620D362A-8E14-4E64-9A5B-2FCFADCA894F}"/>
                                            </p:graphicEl>
                                          </p:spTgt>
                                        </p:tgtEl>
                                        <p:attrNameLst>
                                          <p:attrName>style.visibility</p:attrName>
                                        </p:attrNameLst>
                                      </p:cBhvr>
                                      <p:to>
                                        <p:strVal val="visible"/>
                                      </p:to>
                                    </p:set>
                                    <p:anim calcmode="lin" valueType="num">
                                      <p:cBhvr additive="base">
                                        <p:cTn id="27" dur="500" fill="hold"/>
                                        <p:tgtEl>
                                          <p:spTgt spid="5">
                                            <p:graphicEl>
                                              <a:dgm id="{620D362A-8E14-4E64-9A5B-2FCFADCA894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620D362A-8E14-4E64-9A5B-2FCFADCA894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graphicEl>
                                              <a:dgm id="{DC10AE21-10FD-42D0-A60A-16A0F45236D5}"/>
                                            </p:graphicEl>
                                          </p:spTgt>
                                        </p:tgtEl>
                                        <p:attrNameLst>
                                          <p:attrName>style.visibility</p:attrName>
                                        </p:attrNameLst>
                                      </p:cBhvr>
                                      <p:to>
                                        <p:strVal val="visible"/>
                                      </p:to>
                                    </p:set>
                                    <p:anim calcmode="lin" valueType="num">
                                      <p:cBhvr additive="base">
                                        <p:cTn id="31" dur="500" fill="hold"/>
                                        <p:tgtEl>
                                          <p:spTgt spid="5">
                                            <p:graphicEl>
                                              <a:dgm id="{DC10AE21-10FD-42D0-A60A-16A0F45236D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DC10AE21-10FD-42D0-A60A-16A0F45236D5}"/>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6F0F1646-DAD7-4572-9547-FDFF22698E71}"/>
                                            </p:graphicEl>
                                          </p:spTgt>
                                        </p:tgtEl>
                                        <p:attrNameLst>
                                          <p:attrName>style.visibility</p:attrName>
                                        </p:attrNameLst>
                                      </p:cBhvr>
                                      <p:to>
                                        <p:strVal val="visible"/>
                                      </p:to>
                                    </p:set>
                                    <p:anim calcmode="lin" valueType="num">
                                      <p:cBhvr additive="base">
                                        <p:cTn id="37" dur="500" fill="hold"/>
                                        <p:tgtEl>
                                          <p:spTgt spid="5">
                                            <p:graphicEl>
                                              <a:dgm id="{6F0F1646-DAD7-4572-9547-FDFF22698E7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6F0F1646-DAD7-4572-9547-FDFF22698E71}"/>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graphicEl>
                                              <a:dgm id="{BD688274-0AD9-4E1F-9DED-CABEEA9FBE11}"/>
                                            </p:graphicEl>
                                          </p:spTgt>
                                        </p:tgtEl>
                                        <p:attrNameLst>
                                          <p:attrName>style.visibility</p:attrName>
                                        </p:attrNameLst>
                                      </p:cBhvr>
                                      <p:to>
                                        <p:strVal val="visible"/>
                                      </p:to>
                                    </p:set>
                                    <p:anim calcmode="lin" valueType="num">
                                      <p:cBhvr additive="base">
                                        <p:cTn id="41" dur="500" fill="hold"/>
                                        <p:tgtEl>
                                          <p:spTgt spid="5">
                                            <p:graphicEl>
                                              <a:dgm id="{BD688274-0AD9-4E1F-9DED-CABEEA9FBE11}"/>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graphicEl>
                                              <a:dgm id="{BD688274-0AD9-4E1F-9DED-CABEEA9FBE1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27584" y="332656"/>
            <a:ext cx="7704856" cy="792088"/>
          </a:xfrm>
        </p:spPr>
        <p:txBody>
          <a:bodyPr>
            <a:normAutofit fontScale="90000"/>
          </a:bodyPr>
          <a:lstStyle/>
          <a:p>
            <a:pPr lvl="0" algn="ctr"/>
            <a:r>
              <a:rPr lang="it-IT" u="sng" dirty="0">
                <a:solidFill>
                  <a:schemeClr val="accent2">
                    <a:lumMod val="50000"/>
                  </a:schemeClr>
                </a:solidFill>
                <a:latin typeface="Aharoni" panose="02010803020104030203" pitchFamily="2" charset="-79"/>
                <a:cs typeface="Aharoni" panose="02010803020104030203" pitchFamily="2" charset="-79"/>
              </a:rPr>
              <a:t/>
            </a:r>
            <a:br>
              <a:rPr lang="it-IT" u="sng" dirty="0">
                <a:solidFill>
                  <a:schemeClr val="accent2">
                    <a:lumMod val="50000"/>
                  </a:schemeClr>
                </a:solidFill>
                <a:latin typeface="Aharoni" panose="02010803020104030203" pitchFamily="2" charset="-79"/>
                <a:cs typeface="Aharoni" panose="02010803020104030203" pitchFamily="2" charset="-79"/>
              </a:rPr>
            </a:br>
            <a:r>
              <a:rPr lang="it-IT" b="1" dirty="0">
                <a:solidFill>
                  <a:schemeClr val="accent2">
                    <a:lumMod val="50000"/>
                  </a:schemeClr>
                </a:solidFill>
                <a:latin typeface="+mn-lt"/>
                <a:cs typeface="Aharoni" panose="02010803020104030203" pitchFamily="2" charset="-79"/>
              </a:rPr>
              <a:t> </a:t>
            </a:r>
            <a:r>
              <a:rPr lang="it-IT" sz="4000" i="1" dirty="0">
                <a:solidFill>
                  <a:schemeClr val="tx1"/>
                </a:solidFill>
                <a:cs typeface="Aharoni" panose="02010803020104030203" pitchFamily="2" charset="-79"/>
              </a:rPr>
              <a:t>Idoneità delle sedi</a:t>
            </a:r>
            <a:endParaRPr lang="it-IT" dirty="0">
              <a:solidFill>
                <a:schemeClr val="tx1"/>
              </a:solidFill>
              <a:cs typeface="Aharoni" pitchFamily="2" charset="-79"/>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1406874691"/>
              </p:ext>
            </p:extLst>
          </p:nvPr>
        </p:nvGraphicFramePr>
        <p:xfrm>
          <a:off x="357158" y="1571612"/>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23</a:t>
            </a:fld>
            <a:endParaRPr lang="it-IT" dirty="0"/>
          </a:p>
        </p:txBody>
      </p:sp>
    </p:spTree>
    <p:extLst>
      <p:ext uri="{BB962C8B-B14F-4D97-AF65-F5344CB8AC3E}">
        <p14:creationId xmlns:p14="http://schemas.microsoft.com/office/powerpoint/2010/main" xmlns="" val="304299696"/>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34E09218-7F10-4814-A620-23064EBB40FC}"/>
                                            </p:graphicEl>
                                          </p:spTgt>
                                        </p:tgtEl>
                                        <p:attrNameLst>
                                          <p:attrName>style.visibility</p:attrName>
                                        </p:attrNameLst>
                                      </p:cBhvr>
                                      <p:to>
                                        <p:strVal val="visible"/>
                                      </p:to>
                                    </p:set>
                                    <p:animEffect transition="in" filter="wipe(down)">
                                      <p:cBhvr>
                                        <p:cTn id="7" dur="500"/>
                                        <p:tgtEl>
                                          <p:spTgt spid="5">
                                            <p:graphicEl>
                                              <a:dgm id="{34E09218-7F10-4814-A620-23064EBB40F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9E29C9D0-7546-48B2-8705-772B20AF5E78}"/>
                                            </p:graphicEl>
                                          </p:spTgt>
                                        </p:tgtEl>
                                        <p:attrNameLst>
                                          <p:attrName>style.visibility</p:attrName>
                                        </p:attrNameLst>
                                      </p:cBhvr>
                                      <p:to>
                                        <p:strVal val="visible"/>
                                      </p:to>
                                    </p:set>
                                    <p:animEffect transition="in" filter="wipe(down)">
                                      <p:cBhvr>
                                        <p:cTn id="10" dur="500"/>
                                        <p:tgtEl>
                                          <p:spTgt spid="5">
                                            <p:graphicEl>
                                              <a:dgm id="{9E29C9D0-7546-48B2-8705-772B20AF5E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EB853766-9CE8-497E-BF05-874CF7B37761}"/>
                                            </p:graphicEl>
                                          </p:spTgt>
                                        </p:tgtEl>
                                        <p:attrNameLst>
                                          <p:attrName>style.visibility</p:attrName>
                                        </p:attrNameLst>
                                      </p:cBhvr>
                                      <p:to>
                                        <p:strVal val="visible"/>
                                      </p:to>
                                    </p:set>
                                    <p:animEffect transition="in" filter="wipe(down)">
                                      <p:cBhvr>
                                        <p:cTn id="15" dur="500"/>
                                        <p:tgtEl>
                                          <p:spTgt spid="5">
                                            <p:graphicEl>
                                              <a:dgm id="{EB853766-9CE8-497E-BF05-874CF7B37761}"/>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0764A25C-6F1C-4E57-87F7-CD0575C5FBE5}"/>
                                            </p:graphicEl>
                                          </p:spTgt>
                                        </p:tgtEl>
                                        <p:attrNameLst>
                                          <p:attrName>style.visibility</p:attrName>
                                        </p:attrNameLst>
                                      </p:cBhvr>
                                      <p:to>
                                        <p:strVal val="visible"/>
                                      </p:to>
                                    </p:set>
                                    <p:animEffect transition="in" filter="wipe(down)">
                                      <p:cBhvr>
                                        <p:cTn id="18" dur="500"/>
                                        <p:tgtEl>
                                          <p:spTgt spid="5">
                                            <p:graphicEl>
                                              <a:dgm id="{0764A25C-6F1C-4E57-87F7-CD0575C5FBE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0122773E-10C1-451F-A026-42319D9C5A32}"/>
                                            </p:graphicEl>
                                          </p:spTgt>
                                        </p:tgtEl>
                                        <p:attrNameLst>
                                          <p:attrName>style.visibility</p:attrName>
                                        </p:attrNameLst>
                                      </p:cBhvr>
                                      <p:to>
                                        <p:strVal val="visible"/>
                                      </p:to>
                                    </p:set>
                                    <p:animEffect transition="in" filter="wipe(down)">
                                      <p:cBhvr>
                                        <p:cTn id="23" dur="500"/>
                                        <p:tgtEl>
                                          <p:spTgt spid="5">
                                            <p:graphicEl>
                                              <a:dgm id="{0122773E-10C1-451F-A026-42319D9C5A32}"/>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77BA54A1-A8A6-464F-A408-497E414861BE}"/>
                                            </p:graphicEl>
                                          </p:spTgt>
                                        </p:tgtEl>
                                        <p:attrNameLst>
                                          <p:attrName>style.visibility</p:attrName>
                                        </p:attrNameLst>
                                      </p:cBhvr>
                                      <p:to>
                                        <p:strVal val="visible"/>
                                      </p:to>
                                    </p:set>
                                    <p:animEffect transition="in" filter="wipe(down)">
                                      <p:cBhvr>
                                        <p:cTn id="26" dur="500"/>
                                        <p:tgtEl>
                                          <p:spTgt spid="5">
                                            <p:graphicEl>
                                              <a:dgm id="{77BA54A1-A8A6-464F-A408-497E414861B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685A18B6-A183-4406-8C5D-8A2398A21B0E}"/>
                                            </p:graphicEl>
                                          </p:spTgt>
                                        </p:tgtEl>
                                        <p:attrNameLst>
                                          <p:attrName>style.visibility</p:attrName>
                                        </p:attrNameLst>
                                      </p:cBhvr>
                                      <p:to>
                                        <p:strVal val="visible"/>
                                      </p:to>
                                    </p:set>
                                    <p:animEffect transition="in" filter="wipe(down)">
                                      <p:cBhvr>
                                        <p:cTn id="31" dur="500"/>
                                        <p:tgtEl>
                                          <p:spTgt spid="5">
                                            <p:graphicEl>
                                              <a:dgm id="{685A18B6-A183-4406-8C5D-8A2398A21B0E}"/>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02CBEC28-4ED1-48EB-851F-D65396824413}"/>
                                            </p:graphicEl>
                                          </p:spTgt>
                                        </p:tgtEl>
                                        <p:attrNameLst>
                                          <p:attrName>style.visibility</p:attrName>
                                        </p:attrNameLst>
                                      </p:cBhvr>
                                      <p:to>
                                        <p:strVal val="visible"/>
                                      </p:to>
                                    </p:set>
                                    <p:animEffect transition="in" filter="wipe(down)">
                                      <p:cBhvr>
                                        <p:cTn id="34" dur="500"/>
                                        <p:tgtEl>
                                          <p:spTgt spid="5">
                                            <p:graphicEl>
                                              <a:dgm id="{02CBEC28-4ED1-48EB-851F-D653968244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599" y="609600"/>
            <a:ext cx="6347713" cy="785590"/>
          </a:xfrm>
        </p:spPr>
        <p:txBody>
          <a:bodyPr>
            <a:normAutofit/>
          </a:bodyPr>
          <a:lstStyle/>
          <a:p>
            <a:pPr algn="ctr"/>
            <a:r>
              <a:rPr lang="it-IT" sz="3600" b="1" i="1" dirty="0">
                <a:solidFill>
                  <a:schemeClr val="accent1"/>
                </a:solidFill>
                <a:latin typeface="+mn-lt"/>
                <a:cs typeface="Aharoni" pitchFamily="2" charset="-79"/>
              </a:rPr>
              <a:t>    </a:t>
            </a:r>
            <a:r>
              <a:rPr lang="it-IT" sz="3600" b="1" i="1" dirty="0">
                <a:solidFill>
                  <a:schemeClr val="accent2"/>
                </a:solidFill>
                <a:latin typeface="+mn-lt"/>
                <a:cs typeface="Aharoni" pitchFamily="2" charset="-79"/>
              </a:rPr>
              <a:t>Attività Ispettiva </a:t>
            </a: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3450325274"/>
              </p:ext>
            </p:extLst>
          </p:nvPr>
        </p:nvGraphicFramePr>
        <p:xfrm>
          <a:off x="609600" y="1700808"/>
          <a:ext cx="6842720" cy="4341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24</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E3BFE0F7-269B-4F84-92FF-B112851F0F7C}"/>
                                            </p:graphicEl>
                                          </p:spTgt>
                                        </p:tgtEl>
                                        <p:attrNameLst>
                                          <p:attrName>style.visibility</p:attrName>
                                        </p:attrNameLst>
                                      </p:cBhvr>
                                      <p:to>
                                        <p:strVal val="visible"/>
                                      </p:to>
                                    </p:set>
                                    <p:animEffect transition="in" filter="fade">
                                      <p:cBhvr>
                                        <p:cTn id="7" dur="2000"/>
                                        <p:tgtEl>
                                          <p:spTgt spid="8">
                                            <p:graphicEl>
                                              <a:dgm id="{E3BFE0F7-269B-4F84-92FF-B112851F0F7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2D2952BB-7E82-4670-8970-B733E6E93E6F}"/>
                                            </p:graphicEl>
                                          </p:spTgt>
                                        </p:tgtEl>
                                        <p:attrNameLst>
                                          <p:attrName>style.visibility</p:attrName>
                                        </p:attrNameLst>
                                      </p:cBhvr>
                                      <p:to>
                                        <p:strVal val="visible"/>
                                      </p:to>
                                    </p:set>
                                    <p:animEffect transition="in" filter="fade">
                                      <p:cBhvr>
                                        <p:cTn id="12" dur="2000"/>
                                        <p:tgtEl>
                                          <p:spTgt spid="8">
                                            <p:graphicEl>
                                              <a:dgm id="{2D2952BB-7E82-4670-8970-B733E6E93E6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1E16597A-E0CD-4E04-B53D-4C0DCAEB5878}"/>
                                            </p:graphicEl>
                                          </p:spTgt>
                                        </p:tgtEl>
                                        <p:attrNameLst>
                                          <p:attrName>style.visibility</p:attrName>
                                        </p:attrNameLst>
                                      </p:cBhvr>
                                      <p:to>
                                        <p:strVal val="visible"/>
                                      </p:to>
                                    </p:set>
                                    <p:animEffect transition="in" filter="fade">
                                      <p:cBhvr>
                                        <p:cTn id="17" dur="2000"/>
                                        <p:tgtEl>
                                          <p:spTgt spid="8">
                                            <p:graphicEl>
                                              <a:dgm id="{1E16597A-E0CD-4E04-B53D-4C0DCAEB587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D168A104-061E-4155-9ADC-5C60ECB660E4}"/>
                                            </p:graphicEl>
                                          </p:spTgt>
                                        </p:tgtEl>
                                        <p:attrNameLst>
                                          <p:attrName>style.visibility</p:attrName>
                                        </p:attrNameLst>
                                      </p:cBhvr>
                                      <p:to>
                                        <p:strVal val="visible"/>
                                      </p:to>
                                    </p:set>
                                    <p:animEffect transition="in" filter="fade">
                                      <p:cBhvr>
                                        <p:cTn id="22" dur="2000"/>
                                        <p:tgtEl>
                                          <p:spTgt spid="8">
                                            <p:graphicEl>
                                              <a:dgm id="{D168A104-061E-4155-9ADC-5C60ECB660E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7740F7F5-81F6-4883-B1F2-433CA113BF96}"/>
                                            </p:graphicEl>
                                          </p:spTgt>
                                        </p:tgtEl>
                                        <p:attrNameLst>
                                          <p:attrName>style.visibility</p:attrName>
                                        </p:attrNameLst>
                                      </p:cBhvr>
                                      <p:to>
                                        <p:strVal val="visible"/>
                                      </p:to>
                                    </p:set>
                                    <p:animEffect transition="in" filter="fade">
                                      <p:cBhvr>
                                        <p:cTn id="27" dur="2000"/>
                                        <p:tgtEl>
                                          <p:spTgt spid="8">
                                            <p:graphicEl>
                                              <a:dgm id="{7740F7F5-81F6-4883-B1F2-433CA113BF9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5798590A-A490-40AE-B032-2F9910453507}"/>
                                            </p:graphicEl>
                                          </p:spTgt>
                                        </p:tgtEl>
                                        <p:attrNameLst>
                                          <p:attrName>style.visibility</p:attrName>
                                        </p:attrNameLst>
                                      </p:cBhvr>
                                      <p:to>
                                        <p:strVal val="visible"/>
                                      </p:to>
                                    </p:set>
                                    <p:animEffect transition="in" filter="fade">
                                      <p:cBhvr>
                                        <p:cTn id="32" dur="2000"/>
                                        <p:tgtEl>
                                          <p:spTgt spid="8">
                                            <p:graphicEl>
                                              <a:dgm id="{5798590A-A490-40AE-B032-2F991045350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DB389AD5-174F-4546-ABF7-3FA919D2FDEC}"/>
                                            </p:graphicEl>
                                          </p:spTgt>
                                        </p:tgtEl>
                                        <p:attrNameLst>
                                          <p:attrName>style.visibility</p:attrName>
                                        </p:attrNameLst>
                                      </p:cBhvr>
                                      <p:to>
                                        <p:strVal val="visible"/>
                                      </p:to>
                                    </p:set>
                                    <p:animEffect transition="in" filter="fade">
                                      <p:cBhvr>
                                        <p:cTn id="37" dur="2000"/>
                                        <p:tgtEl>
                                          <p:spTgt spid="8">
                                            <p:graphicEl>
                                              <a:dgm id="{DB389AD5-174F-4546-ABF7-3FA919D2FDE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D4A80C4D-73F6-4F9C-9B30-735E55F01DDC}"/>
                                            </p:graphicEl>
                                          </p:spTgt>
                                        </p:tgtEl>
                                        <p:attrNameLst>
                                          <p:attrName>style.visibility</p:attrName>
                                        </p:attrNameLst>
                                      </p:cBhvr>
                                      <p:to>
                                        <p:strVal val="visible"/>
                                      </p:to>
                                    </p:set>
                                    <p:animEffect transition="in" filter="fade">
                                      <p:cBhvr>
                                        <p:cTn id="42" dur="2000"/>
                                        <p:tgtEl>
                                          <p:spTgt spid="8">
                                            <p:graphicEl>
                                              <a:dgm id="{D4A80C4D-73F6-4F9C-9B30-735E55F01DD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82BEA172-9504-4F18-990C-43715BDACACA}"/>
                                            </p:graphicEl>
                                          </p:spTgt>
                                        </p:tgtEl>
                                        <p:attrNameLst>
                                          <p:attrName>style.visibility</p:attrName>
                                        </p:attrNameLst>
                                      </p:cBhvr>
                                      <p:to>
                                        <p:strVal val="visible"/>
                                      </p:to>
                                    </p:set>
                                    <p:animEffect transition="in" filter="fade">
                                      <p:cBhvr>
                                        <p:cTn id="47" dur="2000"/>
                                        <p:tgtEl>
                                          <p:spTgt spid="8">
                                            <p:graphicEl>
                                              <a:dgm id="{82BEA172-9504-4F18-990C-43715BDACA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09599" y="404664"/>
            <a:ext cx="6347713" cy="720080"/>
          </a:xfrm>
        </p:spPr>
        <p:txBody>
          <a:bodyPr>
            <a:normAutofit fontScale="90000"/>
          </a:bodyPr>
          <a:lstStyle/>
          <a:p>
            <a:pPr algn="ctr"/>
            <a:r>
              <a:rPr lang="it-IT" sz="3600" dirty="0">
                <a:solidFill>
                  <a:srgbClr val="002060"/>
                </a:solidFill>
                <a:latin typeface="Aharoni" pitchFamily="2" charset="-79"/>
                <a:cs typeface="Aharoni" pitchFamily="2" charset="-79"/>
              </a:rPr>
              <a:t/>
            </a:r>
            <a:br>
              <a:rPr lang="it-IT" sz="3600" dirty="0">
                <a:solidFill>
                  <a:srgbClr val="002060"/>
                </a:solidFill>
                <a:latin typeface="Aharoni" pitchFamily="2" charset="-79"/>
                <a:cs typeface="Aharoni" pitchFamily="2" charset="-79"/>
              </a:rPr>
            </a:br>
            <a:endParaRPr lang="it-IT" sz="3600" dirty="0">
              <a:solidFill>
                <a:srgbClr val="002060"/>
              </a:solidFill>
              <a:latin typeface="Aharoni" pitchFamily="2" charset="-79"/>
              <a:cs typeface="Aharoni" pitchFamily="2" charset="-79"/>
            </a:endParaRP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xmlns="" val="619776890"/>
              </p:ext>
            </p:extLst>
          </p:nvPr>
        </p:nvGraphicFramePr>
        <p:xfrm>
          <a:off x="609600" y="1700808"/>
          <a:ext cx="6914728" cy="4341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ttangolo 1"/>
          <p:cNvSpPr/>
          <p:nvPr/>
        </p:nvSpPr>
        <p:spPr>
          <a:xfrm>
            <a:off x="1691680" y="692696"/>
            <a:ext cx="5832648" cy="646331"/>
          </a:xfrm>
          <a:prstGeom prst="rect">
            <a:avLst/>
          </a:prstGeom>
        </p:spPr>
        <p:txBody>
          <a:bodyPr wrap="square">
            <a:spAutoFit/>
          </a:bodyPr>
          <a:lstStyle/>
          <a:p>
            <a:pPr algn="ctr"/>
            <a:r>
              <a:rPr lang="it-IT" sz="3600" b="1" i="1" dirty="0">
                <a:solidFill>
                  <a:schemeClr val="accent1"/>
                </a:solidFill>
                <a:cs typeface="Aharoni" pitchFamily="2" charset="-79"/>
              </a:rPr>
              <a:t>Attività Ispettiva </a:t>
            </a:r>
            <a:endParaRPr lang="it-IT" sz="3600" dirty="0"/>
          </a:p>
        </p:txBody>
      </p:sp>
      <p:sp>
        <p:nvSpPr>
          <p:cNvPr id="4" name="Segnaposto numero diapositiva 3"/>
          <p:cNvSpPr>
            <a:spLocks noGrp="1"/>
          </p:cNvSpPr>
          <p:nvPr>
            <p:ph type="sldNum" sz="quarter" idx="12"/>
          </p:nvPr>
        </p:nvSpPr>
        <p:spPr/>
        <p:txBody>
          <a:bodyPr/>
          <a:lstStyle/>
          <a:p>
            <a:fld id="{E5D6EBCD-8F68-4CA6-987E-D406BB674E80}" type="slidenum">
              <a:rPr lang="it-IT" smtClean="0"/>
              <a:pPr/>
              <a:t>25</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E2B99CA6-1AEE-4DAB-8F13-162C6D5D684B}"/>
                                            </p:graphicEl>
                                          </p:spTgt>
                                        </p:tgtEl>
                                        <p:attrNameLst>
                                          <p:attrName>style.visibility</p:attrName>
                                        </p:attrNameLst>
                                      </p:cBhvr>
                                      <p:to>
                                        <p:strVal val="visible"/>
                                      </p:to>
                                    </p:set>
                                    <p:animEffect transition="in" filter="wipe(down)">
                                      <p:cBhvr>
                                        <p:cTn id="7" dur="500"/>
                                        <p:tgtEl>
                                          <p:spTgt spid="8">
                                            <p:graphicEl>
                                              <a:dgm id="{E2B99CA6-1AEE-4DAB-8F13-162C6D5D68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B1D666EC-0491-4ACC-9CF1-3E4969C6B349}"/>
                                            </p:graphicEl>
                                          </p:spTgt>
                                        </p:tgtEl>
                                        <p:attrNameLst>
                                          <p:attrName>style.visibility</p:attrName>
                                        </p:attrNameLst>
                                      </p:cBhvr>
                                      <p:to>
                                        <p:strVal val="visible"/>
                                      </p:to>
                                    </p:set>
                                    <p:animEffect transition="in" filter="wipe(down)">
                                      <p:cBhvr>
                                        <p:cTn id="12" dur="500"/>
                                        <p:tgtEl>
                                          <p:spTgt spid="8">
                                            <p:graphicEl>
                                              <a:dgm id="{B1D666EC-0491-4ACC-9CF1-3E4969C6B34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F9EF773B-037A-4418-95E1-2FFADA41EB9C}"/>
                                            </p:graphicEl>
                                          </p:spTgt>
                                        </p:tgtEl>
                                        <p:attrNameLst>
                                          <p:attrName>style.visibility</p:attrName>
                                        </p:attrNameLst>
                                      </p:cBhvr>
                                      <p:to>
                                        <p:strVal val="visible"/>
                                      </p:to>
                                    </p:set>
                                    <p:animEffect transition="in" filter="wipe(down)">
                                      <p:cBhvr>
                                        <p:cTn id="17" dur="500"/>
                                        <p:tgtEl>
                                          <p:spTgt spid="8">
                                            <p:graphicEl>
                                              <a:dgm id="{F9EF773B-037A-4418-95E1-2FFADA41EB9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888E2DC3-5EB4-4347-BAF5-B18CE3059E50}"/>
                                            </p:graphicEl>
                                          </p:spTgt>
                                        </p:tgtEl>
                                        <p:attrNameLst>
                                          <p:attrName>style.visibility</p:attrName>
                                        </p:attrNameLst>
                                      </p:cBhvr>
                                      <p:to>
                                        <p:strVal val="visible"/>
                                      </p:to>
                                    </p:set>
                                    <p:animEffect transition="in" filter="wipe(down)">
                                      <p:cBhvr>
                                        <p:cTn id="22" dur="500"/>
                                        <p:tgtEl>
                                          <p:spTgt spid="8">
                                            <p:graphicEl>
                                              <a:dgm id="{888E2DC3-5EB4-4347-BAF5-B18CE3059E5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graphicEl>
                                              <a:dgm id="{E9FD0C32-4B25-4830-BEF3-AE2B01CD0408}"/>
                                            </p:graphicEl>
                                          </p:spTgt>
                                        </p:tgtEl>
                                        <p:attrNameLst>
                                          <p:attrName>style.visibility</p:attrName>
                                        </p:attrNameLst>
                                      </p:cBhvr>
                                      <p:to>
                                        <p:strVal val="visible"/>
                                      </p:to>
                                    </p:set>
                                    <p:animEffect transition="in" filter="wipe(down)">
                                      <p:cBhvr>
                                        <p:cTn id="27" dur="500"/>
                                        <p:tgtEl>
                                          <p:spTgt spid="8">
                                            <p:graphicEl>
                                              <a:dgm id="{E9FD0C32-4B25-4830-BEF3-AE2B01CD040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graphicEl>
                                              <a:dgm id="{F5E698E0-5CDA-44EB-9D9E-EE2ADF44387C}"/>
                                            </p:graphicEl>
                                          </p:spTgt>
                                        </p:tgtEl>
                                        <p:attrNameLst>
                                          <p:attrName>style.visibility</p:attrName>
                                        </p:attrNameLst>
                                      </p:cBhvr>
                                      <p:to>
                                        <p:strVal val="visible"/>
                                      </p:to>
                                    </p:set>
                                    <p:animEffect transition="in" filter="wipe(down)">
                                      <p:cBhvr>
                                        <p:cTn id="32" dur="500"/>
                                        <p:tgtEl>
                                          <p:spTgt spid="8">
                                            <p:graphicEl>
                                              <a:dgm id="{F5E698E0-5CDA-44EB-9D9E-EE2ADF44387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graphicEl>
                                              <a:dgm id="{835CD80B-175D-4987-BAA9-4C31CB501980}"/>
                                            </p:graphicEl>
                                          </p:spTgt>
                                        </p:tgtEl>
                                        <p:attrNameLst>
                                          <p:attrName>style.visibility</p:attrName>
                                        </p:attrNameLst>
                                      </p:cBhvr>
                                      <p:to>
                                        <p:strVal val="visible"/>
                                      </p:to>
                                    </p:set>
                                    <p:animEffect transition="in" filter="wipe(down)">
                                      <p:cBhvr>
                                        <p:cTn id="37" dur="500"/>
                                        <p:tgtEl>
                                          <p:spTgt spid="8">
                                            <p:graphicEl>
                                              <a:dgm id="{835CD80B-175D-4987-BAA9-4C31CB50198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graphicEl>
                                              <a:dgm id="{1CAFD920-3C5F-4CAE-B60E-8DA1EA5EDB19}"/>
                                            </p:graphicEl>
                                          </p:spTgt>
                                        </p:tgtEl>
                                        <p:attrNameLst>
                                          <p:attrName>style.visibility</p:attrName>
                                        </p:attrNameLst>
                                      </p:cBhvr>
                                      <p:to>
                                        <p:strVal val="visible"/>
                                      </p:to>
                                    </p:set>
                                    <p:animEffect transition="in" filter="wipe(down)">
                                      <p:cBhvr>
                                        <p:cTn id="42" dur="500"/>
                                        <p:tgtEl>
                                          <p:spTgt spid="8">
                                            <p:graphicEl>
                                              <a:dgm id="{1CAFD920-3C5F-4CAE-B60E-8DA1EA5EDB1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graphicEl>
                                              <a:dgm id="{DCEE33C0-B60B-4719-8575-7AA5DFB3C116}"/>
                                            </p:graphicEl>
                                          </p:spTgt>
                                        </p:tgtEl>
                                        <p:attrNameLst>
                                          <p:attrName>style.visibility</p:attrName>
                                        </p:attrNameLst>
                                      </p:cBhvr>
                                      <p:to>
                                        <p:strVal val="visible"/>
                                      </p:to>
                                    </p:set>
                                    <p:animEffect transition="in" filter="wipe(down)">
                                      <p:cBhvr>
                                        <p:cTn id="47" dur="500"/>
                                        <p:tgtEl>
                                          <p:spTgt spid="8">
                                            <p:graphicEl>
                                              <a:dgm id="{DCEE33C0-B60B-4719-8575-7AA5DFB3C1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99593" y="274638"/>
            <a:ext cx="6768751" cy="1498178"/>
          </a:xfrm>
        </p:spPr>
        <p:txBody>
          <a:bodyPr>
            <a:noAutofit/>
          </a:bodyPr>
          <a:lstStyle/>
          <a:p>
            <a:pPr algn="ctr"/>
            <a:r>
              <a:rPr lang="it-IT" sz="3200" b="1" dirty="0">
                <a:solidFill>
                  <a:schemeClr val="accent4">
                    <a:lumMod val="75000"/>
                  </a:schemeClr>
                </a:solidFill>
              </a:rPr>
              <a:t/>
            </a:r>
            <a:br>
              <a:rPr lang="it-IT" sz="3200" b="1" dirty="0">
                <a:solidFill>
                  <a:schemeClr val="accent4">
                    <a:lumMod val="75000"/>
                  </a:schemeClr>
                </a:solidFill>
              </a:rPr>
            </a:br>
            <a:r>
              <a:rPr lang="it-IT" sz="3200" i="1" dirty="0">
                <a:solidFill>
                  <a:schemeClr val="accent4">
                    <a:lumMod val="75000"/>
                  </a:schemeClr>
                </a:solidFill>
              </a:rPr>
              <a:t>ERRORI PIU’ FREQUENTI NELLA GESTIONE DELLE PRATICHE</a:t>
            </a:r>
          </a:p>
        </p:txBody>
      </p:sp>
      <p:sp>
        <p:nvSpPr>
          <p:cNvPr id="2" name="Segnaposto contenuto 1"/>
          <p:cNvSpPr>
            <a:spLocks noGrp="1"/>
          </p:cNvSpPr>
          <p:nvPr>
            <p:ph idx="1"/>
          </p:nvPr>
        </p:nvSpPr>
        <p:spPr>
          <a:xfrm>
            <a:off x="457200" y="2204864"/>
            <a:ext cx="8229600" cy="3888432"/>
          </a:xfrm>
        </p:spPr>
        <p:txBody>
          <a:bodyPr>
            <a:normAutofit lnSpcReduction="10000"/>
          </a:bodyPr>
          <a:lstStyle/>
          <a:p>
            <a:endParaRPr lang="it-IT" sz="2400" i="1" dirty="0">
              <a:latin typeface="+mj-lt"/>
            </a:endParaRPr>
          </a:p>
          <a:p>
            <a:pPr>
              <a:buClr>
                <a:srgbClr val="C00000"/>
              </a:buClr>
              <a:buFont typeface="Wingdings" panose="05000000000000000000" pitchFamily="2" charset="2"/>
              <a:buChar char="v"/>
            </a:pPr>
            <a:r>
              <a:rPr lang="it-IT" sz="2400" i="1" dirty="0">
                <a:latin typeface="+mj-lt"/>
              </a:rPr>
              <a:t>mancata presentazione delle domande nei termini di legge, in particolar modo per le  disoccupazioni, agricole e non;</a:t>
            </a:r>
          </a:p>
          <a:p>
            <a:pPr>
              <a:buClr>
                <a:srgbClr val="C00000"/>
              </a:buClr>
              <a:buFont typeface="Wingdings" panose="05000000000000000000" pitchFamily="2" charset="2"/>
              <a:buChar char="v"/>
            </a:pPr>
            <a:r>
              <a:rPr lang="it-IT" sz="2400" i="1" dirty="0">
                <a:latin typeface="+mj-lt"/>
              </a:rPr>
              <a:t>errata imputazione tipo pratica;</a:t>
            </a:r>
          </a:p>
          <a:p>
            <a:pPr>
              <a:buClr>
                <a:srgbClr val="C00000"/>
              </a:buClr>
              <a:buFont typeface="Wingdings" panose="05000000000000000000" pitchFamily="2" charset="2"/>
              <a:buChar char="v"/>
            </a:pPr>
            <a:r>
              <a:rPr lang="it-IT" sz="2400" i="1" dirty="0">
                <a:latin typeface="+mj-lt"/>
              </a:rPr>
              <a:t>mancata verifica trasmissione telematica a buon fine;</a:t>
            </a:r>
          </a:p>
          <a:p>
            <a:pPr>
              <a:buClr>
                <a:srgbClr val="C00000"/>
              </a:buClr>
              <a:buFont typeface="Wingdings" panose="05000000000000000000" pitchFamily="2" charset="2"/>
              <a:buChar char="v"/>
            </a:pPr>
            <a:r>
              <a:rPr lang="it-IT" sz="2400" i="1" dirty="0">
                <a:latin typeface="+mj-lt"/>
              </a:rPr>
              <a:t>scadenza dei termini previsti per il ricorso;</a:t>
            </a:r>
          </a:p>
          <a:p>
            <a:pPr>
              <a:buClr>
                <a:srgbClr val="C00000"/>
              </a:buClr>
              <a:buFont typeface="Wingdings" panose="05000000000000000000" pitchFamily="2" charset="2"/>
              <a:buChar char="v"/>
            </a:pPr>
            <a:r>
              <a:rPr lang="it-IT" sz="2400" i="1" dirty="0">
                <a:latin typeface="+mj-lt"/>
              </a:rPr>
              <a:t>documentazione non completa;</a:t>
            </a:r>
          </a:p>
          <a:p>
            <a:pPr>
              <a:buClr>
                <a:srgbClr val="C00000"/>
              </a:buClr>
              <a:buFont typeface="Wingdings" panose="05000000000000000000" pitchFamily="2" charset="2"/>
              <a:buChar char="v"/>
            </a:pPr>
            <a:r>
              <a:rPr lang="it-IT" sz="2400" i="1" dirty="0">
                <a:latin typeface="+mj-lt"/>
              </a:rPr>
              <a:t>indicazione errata codice iban.</a:t>
            </a:r>
          </a:p>
          <a:p>
            <a:pPr>
              <a:buClr>
                <a:srgbClr val="C00000"/>
              </a:buClr>
              <a:buFont typeface="Wingdings" panose="05000000000000000000" pitchFamily="2" charset="2"/>
              <a:buChar char="v"/>
            </a:pPr>
            <a:r>
              <a:rPr lang="it-IT" sz="2400" b="1" i="1" dirty="0">
                <a:highlight>
                  <a:srgbClr val="FFFF00"/>
                </a:highlight>
                <a:latin typeface="+mj-lt"/>
              </a:rPr>
              <a:t>Mancanza dei requisiti per il pensionamento.</a:t>
            </a:r>
          </a:p>
          <a:p>
            <a:pPr marL="0" indent="0">
              <a:buNone/>
            </a:pPr>
            <a:endParaRPr lang="it-IT" sz="1600" b="1" dirty="0"/>
          </a:p>
          <a:p>
            <a:endParaRPr lang="it-IT" dirty="0"/>
          </a:p>
        </p:txBody>
      </p:sp>
      <p:sp>
        <p:nvSpPr>
          <p:cNvPr id="4" name="Segnaposto numero diapositiva 3"/>
          <p:cNvSpPr>
            <a:spLocks noGrp="1"/>
          </p:cNvSpPr>
          <p:nvPr>
            <p:ph type="sldNum" sz="quarter" idx="12"/>
          </p:nvPr>
        </p:nvSpPr>
        <p:spPr/>
        <p:txBody>
          <a:bodyPr/>
          <a:lstStyle/>
          <a:p>
            <a:fld id="{E5D6EBCD-8F68-4CA6-987E-D406BB674E80}" type="slidenum">
              <a:rPr lang="it-IT" smtClean="0"/>
              <a:pPr/>
              <a:t>26</a:t>
            </a:fld>
            <a:endParaRPr lang="it-IT" dirty="0"/>
          </a:p>
        </p:txBody>
      </p:sp>
    </p:spTree>
    <p:extLst>
      <p:ext uri="{BB962C8B-B14F-4D97-AF65-F5344CB8AC3E}">
        <p14:creationId xmlns:p14="http://schemas.microsoft.com/office/powerpoint/2010/main" xmlns="" val="683468780"/>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65723" y="274638"/>
            <a:ext cx="7294709" cy="1282154"/>
          </a:xfrm>
        </p:spPr>
        <p:txBody>
          <a:bodyPr>
            <a:noAutofit/>
          </a:bodyPr>
          <a:lstStyle/>
          <a:p>
            <a:pPr algn="ctr"/>
            <a:r>
              <a:rPr lang="it-IT" sz="3200" i="1" dirty="0">
                <a:solidFill>
                  <a:schemeClr val="accent4">
                    <a:lumMod val="75000"/>
                  </a:schemeClr>
                </a:solidFill>
              </a:rPr>
              <a:t>Motivi Mancato Finanziamento Attività</a:t>
            </a:r>
          </a:p>
        </p:txBody>
      </p:sp>
      <p:sp>
        <p:nvSpPr>
          <p:cNvPr id="2" name="Segnaposto contenuto 1"/>
          <p:cNvSpPr>
            <a:spLocks noGrp="1"/>
          </p:cNvSpPr>
          <p:nvPr>
            <p:ph idx="1"/>
          </p:nvPr>
        </p:nvSpPr>
        <p:spPr/>
        <p:txBody>
          <a:bodyPr>
            <a:normAutofit fontScale="92500" lnSpcReduction="10000"/>
          </a:bodyPr>
          <a:lstStyle/>
          <a:p>
            <a:pPr>
              <a:buClr>
                <a:srgbClr val="C00000"/>
              </a:buClr>
              <a:buFont typeface="Wingdings" panose="05000000000000000000" pitchFamily="2" charset="2"/>
              <a:buChar char="Ø"/>
            </a:pPr>
            <a:r>
              <a:rPr lang="it-IT" sz="2000" i="1" dirty="0">
                <a:latin typeface="+mj-lt"/>
              </a:rPr>
              <a:t>Mancanza dei requisiti di cui all’ art. 7  decreto 10 ottobre 2008 n. 193; </a:t>
            </a:r>
          </a:p>
          <a:p>
            <a:pPr lvl="1">
              <a:buClr>
                <a:srgbClr val="C00000"/>
              </a:buClr>
              <a:buFont typeface="Wingdings" panose="05000000000000000000" pitchFamily="2" charset="2"/>
              <a:buChar char="Ø"/>
            </a:pPr>
            <a:r>
              <a:rPr lang="it-IT" sz="1800" i="1" dirty="0">
                <a:latin typeface="+mj-lt"/>
              </a:rPr>
              <a:t>Contratto di locazione o comodato intestato all’operatore di patronato;</a:t>
            </a:r>
          </a:p>
          <a:p>
            <a:pPr lvl="1">
              <a:buClr>
                <a:srgbClr val="C00000"/>
              </a:buClr>
              <a:buFont typeface="Wingdings" panose="05000000000000000000" pitchFamily="2" charset="2"/>
              <a:buChar char="Ø"/>
            </a:pPr>
            <a:r>
              <a:rPr lang="it-IT" sz="1800" i="1" dirty="0">
                <a:latin typeface="+mj-lt"/>
              </a:rPr>
              <a:t>Categoria catastale non uso ufficio o commerciale;</a:t>
            </a:r>
          </a:p>
          <a:p>
            <a:pPr lvl="1">
              <a:buClr>
                <a:srgbClr val="C00000"/>
              </a:buClr>
              <a:buFont typeface="Wingdings" panose="05000000000000000000" pitchFamily="2" charset="2"/>
              <a:buChar char="Ø"/>
            </a:pPr>
            <a:r>
              <a:rPr lang="it-IT" sz="1800" i="1" dirty="0">
                <a:latin typeface="+mj-lt"/>
              </a:rPr>
              <a:t>Assenza numero minimo operatori;</a:t>
            </a:r>
          </a:p>
          <a:p>
            <a:pPr lvl="1">
              <a:buClr>
                <a:srgbClr val="C00000"/>
              </a:buClr>
              <a:buFont typeface="Wingdings" panose="05000000000000000000" pitchFamily="2" charset="2"/>
              <a:buChar char="Ø"/>
            </a:pPr>
            <a:r>
              <a:rPr lang="it-IT" sz="1800" i="1" dirty="0">
                <a:latin typeface="+mj-lt"/>
              </a:rPr>
              <a:t>Non rispetto orario minimo di apertura al pubblico;</a:t>
            </a:r>
          </a:p>
          <a:p>
            <a:pPr>
              <a:buClr>
                <a:srgbClr val="C00000"/>
              </a:buClr>
              <a:buFont typeface="Wingdings" panose="05000000000000000000" pitchFamily="2" charset="2"/>
              <a:buChar char="Ø"/>
            </a:pPr>
            <a:r>
              <a:rPr lang="it-IT" sz="2000" i="1" dirty="0">
                <a:latin typeface="+mj-lt"/>
              </a:rPr>
              <a:t>Mancata presentazione tabelle statistiche nei termini di legge (</a:t>
            </a:r>
            <a:r>
              <a:rPr lang="it-IT" sz="1400" b="1" i="1" dirty="0">
                <a:solidFill>
                  <a:srgbClr val="FF0000"/>
                </a:solidFill>
                <a:latin typeface="+mj-lt"/>
              </a:rPr>
              <a:t>30 APRILE ANNO SUCCESSIVO</a:t>
            </a:r>
            <a:r>
              <a:rPr lang="it-IT" sz="2000" i="1" dirty="0">
                <a:latin typeface="+mj-lt"/>
              </a:rPr>
              <a:t>); </a:t>
            </a:r>
          </a:p>
          <a:p>
            <a:pPr>
              <a:buClr>
                <a:srgbClr val="C00000"/>
              </a:buClr>
              <a:buFont typeface="Wingdings" panose="05000000000000000000" pitchFamily="2" charset="2"/>
              <a:buChar char="Ø"/>
            </a:pPr>
            <a:r>
              <a:rPr lang="it-IT" sz="2000" b="1" i="1" dirty="0">
                <a:latin typeface="+mj-lt"/>
              </a:rPr>
              <a:t>Rilevazione d’ufficio</a:t>
            </a:r>
            <a:r>
              <a:rPr lang="it-IT" sz="2000" i="1" dirty="0">
                <a:latin typeface="+mj-lt"/>
              </a:rPr>
              <a:t>, da parte degli ispettori, della mancanza di requisiti organizzativi: </a:t>
            </a:r>
            <a:r>
              <a:rPr lang="it-IT" sz="1900" i="1" dirty="0">
                <a:latin typeface="+mj-lt"/>
              </a:rPr>
              <a:t>chiusura sede durante orario di apertura - assenza operatori</a:t>
            </a:r>
            <a:r>
              <a:rPr lang="it-IT" sz="2000" i="1" dirty="0">
                <a:latin typeface="+mj-lt"/>
              </a:rPr>
              <a:t>; </a:t>
            </a:r>
          </a:p>
          <a:p>
            <a:pPr>
              <a:buClr>
                <a:srgbClr val="C00000"/>
              </a:buClr>
              <a:buFont typeface="Wingdings" panose="05000000000000000000" pitchFamily="2" charset="2"/>
              <a:buChar char="Ø"/>
            </a:pPr>
            <a:r>
              <a:rPr lang="it-IT" sz="2000" i="1" dirty="0">
                <a:latin typeface="+mj-lt"/>
              </a:rPr>
              <a:t>Presenza in sede di persone estranee non assunte e/o comandate, compreso i collaboratori volontari;</a:t>
            </a:r>
          </a:p>
          <a:p>
            <a:pPr>
              <a:buClr>
                <a:srgbClr val="C00000"/>
              </a:buClr>
              <a:buFont typeface="Wingdings" panose="05000000000000000000" pitchFamily="2" charset="2"/>
              <a:buChar char="Ø"/>
            </a:pPr>
            <a:r>
              <a:rPr lang="it-IT" sz="2000" i="1" dirty="0">
                <a:latin typeface="+mj-lt"/>
              </a:rPr>
              <a:t>Svolgimento nei locali del patronato di attività diverse da quelle previste;</a:t>
            </a:r>
          </a:p>
          <a:p>
            <a:pPr>
              <a:buClr>
                <a:srgbClr val="C00000"/>
              </a:buClr>
              <a:buFont typeface="Wingdings" panose="05000000000000000000" pitchFamily="2" charset="2"/>
              <a:buChar char="Ø"/>
            </a:pPr>
            <a:r>
              <a:rPr lang="it-IT" sz="2000" b="1" i="1" dirty="0">
                <a:latin typeface="+mj-lt"/>
              </a:rPr>
              <a:t>Pratiche svolte fuori orario di lavoro </a:t>
            </a:r>
            <a:r>
              <a:rPr lang="it-IT" sz="2000" i="1" dirty="0">
                <a:latin typeface="+mj-lt"/>
              </a:rPr>
              <a:t>o in orari o giorni di chiusura della sede (es. ferie) o con data di apertura antecedente alla data di apertura della sede.</a:t>
            </a:r>
          </a:p>
        </p:txBody>
      </p:sp>
      <p:sp>
        <p:nvSpPr>
          <p:cNvPr id="4" name="Segnaposto numero diapositiva 3"/>
          <p:cNvSpPr>
            <a:spLocks noGrp="1"/>
          </p:cNvSpPr>
          <p:nvPr>
            <p:ph type="sldNum" sz="quarter" idx="12"/>
          </p:nvPr>
        </p:nvSpPr>
        <p:spPr/>
        <p:txBody>
          <a:bodyPr/>
          <a:lstStyle/>
          <a:p>
            <a:fld id="{E5D6EBCD-8F68-4CA6-987E-D406BB674E80}" type="slidenum">
              <a:rPr lang="it-IT" smtClean="0"/>
              <a:pPr/>
              <a:t>27</a:t>
            </a:fld>
            <a:endParaRPr lang="it-IT" dirty="0"/>
          </a:p>
        </p:txBody>
      </p:sp>
    </p:spTree>
    <p:extLst>
      <p:ext uri="{BB962C8B-B14F-4D97-AF65-F5344CB8AC3E}">
        <p14:creationId xmlns:p14="http://schemas.microsoft.com/office/powerpoint/2010/main" xmlns="" val="3194968044"/>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 calcmode="lin" valueType="num">
                                      <p:cBhvr additive="base">
                                        <p:cTn id="5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99593" y="274638"/>
            <a:ext cx="6768751" cy="1498178"/>
          </a:xfrm>
        </p:spPr>
        <p:txBody>
          <a:bodyPr>
            <a:noAutofit/>
          </a:bodyPr>
          <a:lstStyle/>
          <a:p>
            <a:pPr algn="ctr"/>
            <a:r>
              <a:rPr lang="it-IT" sz="3200" b="1" dirty="0">
                <a:solidFill>
                  <a:schemeClr val="accent4">
                    <a:lumMod val="75000"/>
                  </a:schemeClr>
                </a:solidFill>
              </a:rPr>
              <a:t/>
            </a:r>
            <a:br>
              <a:rPr lang="it-IT" sz="3200" b="1" dirty="0">
                <a:solidFill>
                  <a:schemeClr val="accent4">
                    <a:lumMod val="75000"/>
                  </a:schemeClr>
                </a:solidFill>
              </a:rPr>
            </a:br>
            <a:r>
              <a:rPr lang="it-IT" sz="3200" i="1" dirty="0">
                <a:solidFill>
                  <a:schemeClr val="accent4">
                    <a:lumMod val="75000"/>
                  </a:schemeClr>
                </a:solidFill>
              </a:rPr>
              <a:t>ERRORI PIU’ GRAVI NELLA GESTIONE DELLE PRATICHE</a:t>
            </a:r>
          </a:p>
        </p:txBody>
      </p:sp>
      <p:sp>
        <p:nvSpPr>
          <p:cNvPr id="2" name="Segnaposto contenuto 1"/>
          <p:cNvSpPr>
            <a:spLocks noGrp="1"/>
          </p:cNvSpPr>
          <p:nvPr>
            <p:ph idx="1"/>
          </p:nvPr>
        </p:nvSpPr>
        <p:spPr>
          <a:xfrm>
            <a:off x="457200" y="2204864"/>
            <a:ext cx="8229600" cy="3888432"/>
          </a:xfrm>
        </p:spPr>
        <p:txBody>
          <a:bodyPr>
            <a:normAutofit/>
          </a:bodyPr>
          <a:lstStyle/>
          <a:p>
            <a:endParaRPr lang="it-IT" sz="2400" i="1" dirty="0">
              <a:latin typeface="+mj-lt"/>
            </a:endParaRPr>
          </a:p>
          <a:p>
            <a:pPr>
              <a:buClr>
                <a:srgbClr val="C00000"/>
              </a:buClr>
              <a:buFont typeface="Wingdings" panose="05000000000000000000" pitchFamily="2" charset="2"/>
              <a:buChar char="v"/>
            </a:pPr>
            <a:r>
              <a:rPr lang="it-IT" sz="2400" i="1" dirty="0">
                <a:latin typeface="+mj-lt"/>
              </a:rPr>
              <a:t>CONSIGLIARE LE DIMISSIONE AD UN SOGGETTO CHE DEVE ANDARE IN PENSIONE SENZA AVERNE ACCERTATO I REQUISITI (RICHIEDERE SEMPRE ESTRATTO CONTO CERTIFICATIVO);</a:t>
            </a:r>
          </a:p>
          <a:p>
            <a:pPr>
              <a:buClr>
                <a:srgbClr val="C00000"/>
              </a:buClr>
              <a:buFont typeface="Wingdings" panose="05000000000000000000" pitchFamily="2" charset="2"/>
              <a:buChar char="v"/>
            </a:pPr>
            <a:r>
              <a:rPr lang="it-IT" sz="2400" i="1" dirty="0">
                <a:latin typeface="+mj-lt"/>
              </a:rPr>
              <a:t>AVER PRESENTATO PER LO STESSO SOGGETTO DOMANDA DI PENSIONE E CONTESTUALMENTE INOLTRO DIMISSIONI .</a:t>
            </a:r>
          </a:p>
          <a:p>
            <a:pPr>
              <a:buClr>
                <a:srgbClr val="C00000"/>
              </a:buClr>
              <a:buFont typeface="Wingdings" panose="05000000000000000000" pitchFamily="2" charset="2"/>
              <a:buChar char="v"/>
            </a:pPr>
            <a:r>
              <a:rPr lang="it-IT" sz="2400" i="1" dirty="0">
                <a:latin typeface="+mj-lt"/>
              </a:rPr>
              <a:t>INOLTRARE UNA DOMANDA SENZA AVER ACQUISITO, DA PARTE DELL’ASSISITITO TUTTA LA DOCUMENTAZIONE NECESSARIA.</a:t>
            </a:r>
          </a:p>
          <a:p>
            <a:pPr marL="0" indent="0">
              <a:buNone/>
            </a:pPr>
            <a:endParaRPr lang="it-IT" sz="1600" dirty="0"/>
          </a:p>
          <a:p>
            <a:endParaRPr lang="it-IT" dirty="0"/>
          </a:p>
        </p:txBody>
      </p:sp>
      <p:sp>
        <p:nvSpPr>
          <p:cNvPr id="4" name="Segnaposto numero diapositiva 3"/>
          <p:cNvSpPr>
            <a:spLocks noGrp="1"/>
          </p:cNvSpPr>
          <p:nvPr>
            <p:ph type="sldNum" sz="quarter" idx="12"/>
          </p:nvPr>
        </p:nvSpPr>
        <p:spPr/>
        <p:txBody>
          <a:bodyPr/>
          <a:lstStyle/>
          <a:p>
            <a:fld id="{E5D6EBCD-8F68-4CA6-987E-D406BB674E80}" type="slidenum">
              <a:rPr lang="it-IT" smtClean="0"/>
              <a:pPr/>
              <a:t>28</a:t>
            </a:fld>
            <a:endParaRPr lang="it-IT" dirty="0"/>
          </a:p>
        </p:txBody>
      </p:sp>
    </p:spTree>
    <p:extLst>
      <p:ext uri="{BB962C8B-B14F-4D97-AF65-F5344CB8AC3E}">
        <p14:creationId xmlns:p14="http://schemas.microsoft.com/office/powerpoint/2010/main" xmlns="" val="3560364250"/>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4ECE10A-3270-4626-99D9-AEAA7FD38F64}"/>
              </a:ext>
            </a:extLst>
          </p:cNvPr>
          <p:cNvSpPr>
            <a:spLocks noGrp="1"/>
          </p:cNvSpPr>
          <p:nvPr>
            <p:ph type="title"/>
          </p:nvPr>
        </p:nvSpPr>
        <p:spPr/>
        <p:txBody>
          <a:bodyPr/>
          <a:lstStyle/>
          <a:p>
            <a:r>
              <a:rPr lang="it-IT" dirty="0"/>
              <a:t>    STATISTICAZIONE PRATICHE</a:t>
            </a:r>
          </a:p>
        </p:txBody>
      </p:sp>
      <p:sp>
        <p:nvSpPr>
          <p:cNvPr id="3" name="Segnaposto contenuto 2">
            <a:extLst>
              <a:ext uri="{FF2B5EF4-FFF2-40B4-BE49-F238E27FC236}">
                <a16:creationId xmlns:a16="http://schemas.microsoft.com/office/drawing/2014/main" xmlns="" id="{9BACE41B-7466-45D4-9E48-0613B35520CC}"/>
              </a:ext>
            </a:extLst>
          </p:cNvPr>
          <p:cNvSpPr>
            <a:spLocks noGrp="1"/>
          </p:cNvSpPr>
          <p:nvPr>
            <p:ph idx="1"/>
          </p:nvPr>
        </p:nvSpPr>
        <p:spPr/>
        <p:txBody>
          <a:bodyPr/>
          <a:lstStyle/>
          <a:p>
            <a:pPr marL="0" indent="0">
              <a:buNone/>
            </a:pPr>
            <a:endParaRPr lang="it-IT" dirty="0"/>
          </a:p>
          <a:p>
            <a:r>
              <a:rPr lang="it-IT" dirty="0"/>
              <a:t>Corretta imputazione anno chiusura pratica;</a:t>
            </a:r>
          </a:p>
          <a:p>
            <a:r>
              <a:rPr lang="it-IT" dirty="0"/>
              <a:t>Corretta imputazione codice pratica;</a:t>
            </a:r>
          </a:p>
          <a:p>
            <a:r>
              <a:rPr lang="it-IT" dirty="0"/>
              <a:t>Corretta imputazione fase pratica;</a:t>
            </a:r>
          </a:p>
          <a:p>
            <a:r>
              <a:rPr lang="it-IT" dirty="0"/>
              <a:t>Tabella organizzativa completa e corretta.</a:t>
            </a:r>
          </a:p>
        </p:txBody>
      </p:sp>
      <p:sp>
        <p:nvSpPr>
          <p:cNvPr id="4" name="Segnaposto numero diapositiva 3">
            <a:extLst>
              <a:ext uri="{FF2B5EF4-FFF2-40B4-BE49-F238E27FC236}">
                <a16:creationId xmlns:a16="http://schemas.microsoft.com/office/drawing/2014/main" xmlns="" id="{89E83B20-04AF-4354-ABBB-DA934B5C6967}"/>
              </a:ext>
            </a:extLst>
          </p:cNvPr>
          <p:cNvSpPr>
            <a:spLocks noGrp="1"/>
          </p:cNvSpPr>
          <p:nvPr>
            <p:ph type="sldNum" sz="quarter" idx="12"/>
          </p:nvPr>
        </p:nvSpPr>
        <p:spPr/>
        <p:txBody>
          <a:bodyPr/>
          <a:lstStyle/>
          <a:p>
            <a:fld id="{E5D6EBCD-8F68-4CA6-987E-D406BB674E80}" type="slidenum">
              <a:rPr lang="it-IT" smtClean="0"/>
              <a:pPr/>
              <a:t>29</a:t>
            </a:fld>
            <a:endParaRPr lang="it-IT" dirty="0"/>
          </a:p>
        </p:txBody>
      </p:sp>
    </p:spTree>
    <p:extLst>
      <p:ext uri="{BB962C8B-B14F-4D97-AF65-F5344CB8AC3E}">
        <p14:creationId xmlns:p14="http://schemas.microsoft.com/office/powerpoint/2010/main" xmlns="" val="2878553881"/>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6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 name="Titolo 2"/>
          <p:cNvSpPr>
            <a:spLocks noGrp="1"/>
          </p:cNvSpPr>
          <p:nvPr>
            <p:ph type="title"/>
          </p:nvPr>
        </p:nvSpPr>
        <p:spPr>
          <a:xfrm>
            <a:off x="457200" y="404664"/>
            <a:ext cx="8229600" cy="1224136"/>
          </a:xfrm>
        </p:spPr>
        <p:txBody>
          <a:bodyPr>
            <a:noAutofit/>
          </a:bodyPr>
          <a:lstStyle/>
          <a:p>
            <a:pPr algn="ctr"/>
            <a:r>
              <a:rPr lang="it-IT" sz="2800" dirty="0">
                <a:solidFill>
                  <a:schemeClr val="tx1"/>
                </a:solidFill>
              </a:rPr>
              <a:t>REQUISITI MINIMI ORGANIZZATIVI</a:t>
            </a:r>
            <a:br>
              <a:rPr lang="it-IT" sz="2800" dirty="0">
                <a:solidFill>
                  <a:schemeClr val="tx1"/>
                </a:solidFill>
              </a:rPr>
            </a:br>
            <a:r>
              <a:rPr lang="it-IT" sz="2800" dirty="0">
                <a:solidFill>
                  <a:schemeClr val="tx1"/>
                </a:solidFill>
              </a:rPr>
              <a:t>PER RICONOSCIMENTO GIURIDICO</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3013509751"/>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3</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1C0B53BE-A7A4-44F7-A2B3-7982483CDD5A}"/>
                                            </p:graphicEl>
                                          </p:spTgt>
                                        </p:tgtEl>
                                        <p:attrNameLst>
                                          <p:attrName>style.visibility</p:attrName>
                                        </p:attrNameLst>
                                      </p:cBhvr>
                                      <p:to>
                                        <p:strVal val="visible"/>
                                      </p:to>
                                    </p:set>
                                    <p:animEffect transition="in" filter="wipe(down)">
                                      <p:cBhvr>
                                        <p:cTn id="7" dur="500"/>
                                        <p:tgtEl>
                                          <p:spTgt spid="5">
                                            <p:graphicEl>
                                              <a:dgm id="{1C0B53BE-A7A4-44F7-A2B3-7982483CDD5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4BA4AD32-4765-4C70-923E-748602281A87}"/>
                                            </p:graphicEl>
                                          </p:spTgt>
                                        </p:tgtEl>
                                        <p:attrNameLst>
                                          <p:attrName>style.visibility</p:attrName>
                                        </p:attrNameLst>
                                      </p:cBhvr>
                                      <p:to>
                                        <p:strVal val="visible"/>
                                      </p:to>
                                    </p:set>
                                    <p:animEffect transition="in" filter="wipe(down)">
                                      <p:cBhvr>
                                        <p:cTn id="12" dur="500"/>
                                        <p:tgtEl>
                                          <p:spTgt spid="5">
                                            <p:graphicEl>
                                              <a:dgm id="{4BA4AD32-4765-4C70-923E-748602281A8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dgm id="{A36FDCA5-519B-4246-AA8C-D03B640C3FED}"/>
                                            </p:graphicEl>
                                          </p:spTgt>
                                        </p:tgtEl>
                                        <p:attrNameLst>
                                          <p:attrName>style.visibility</p:attrName>
                                        </p:attrNameLst>
                                      </p:cBhvr>
                                      <p:to>
                                        <p:strVal val="visible"/>
                                      </p:to>
                                    </p:set>
                                    <p:animEffect transition="in" filter="wipe(down)">
                                      <p:cBhvr>
                                        <p:cTn id="17" dur="500"/>
                                        <p:tgtEl>
                                          <p:spTgt spid="5">
                                            <p:graphicEl>
                                              <a:dgm id="{A36FDCA5-519B-4246-AA8C-D03B640C3F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F2DDC67-9ADA-434F-9452-3F08173447D3}"/>
              </a:ext>
            </a:extLst>
          </p:cNvPr>
          <p:cNvSpPr>
            <a:spLocks noGrp="1"/>
          </p:cNvSpPr>
          <p:nvPr>
            <p:ph type="title"/>
          </p:nvPr>
        </p:nvSpPr>
        <p:spPr>
          <a:xfrm>
            <a:off x="457200" y="0"/>
            <a:ext cx="8229600" cy="1340768"/>
          </a:xfrm>
        </p:spPr>
        <p:txBody>
          <a:bodyPr>
            <a:normAutofit fontScale="90000"/>
          </a:bodyPr>
          <a:lstStyle/>
          <a:p>
            <a:pPr algn="ctr"/>
            <a:r>
              <a:rPr lang="it-IT" dirty="0"/>
              <a:t>Privacy</a:t>
            </a:r>
            <a:br>
              <a:rPr lang="it-IT" dirty="0"/>
            </a:br>
            <a:endParaRPr lang="it-IT" dirty="0"/>
          </a:p>
        </p:txBody>
      </p:sp>
      <p:sp>
        <p:nvSpPr>
          <p:cNvPr id="3" name="Segnaposto contenuto 2">
            <a:extLst>
              <a:ext uri="{FF2B5EF4-FFF2-40B4-BE49-F238E27FC236}">
                <a16:creationId xmlns:a16="http://schemas.microsoft.com/office/drawing/2014/main" xmlns="" id="{91A55AF0-BF8B-422F-BE82-A1007ADA2E9E}"/>
              </a:ext>
            </a:extLst>
          </p:cNvPr>
          <p:cNvSpPr>
            <a:spLocks noGrp="1"/>
          </p:cNvSpPr>
          <p:nvPr>
            <p:ph idx="1"/>
          </p:nvPr>
        </p:nvSpPr>
        <p:spPr>
          <a:xfrm>
            <a:off x="457200" y="1967230"/>
            <a:ext cx="8229600" cy="4389120"/>
          </a:xfrm>
        </p:spPr>
        <p:txBody>
          <a:bodyPr/>
          <a:lstStyle/>
          <a:p>
            <a:r>
              <a:rPr lang="it-IT" dirty="0"/>
              <a:t>Custodire le password con diligenza ed attenzione;</a:t>
            </a:r>
          </a:p>
          <a:p>
            <a:r>
              <a:rPr lang="it-IT" dirty="0"/>
              <a:t>Non divulgare informazioni sui dati personali degli assistiti;</a:t>
            </a:r>
          </a:p>
          <a:p>
            <a:r>
              <a:rPr lang="it-IT" dirty="0"/>
              <a:t>Conservare la documentazione negli armadi chiusi a chiave;</a:t>
            </a:r>
          </a:p>
          <a:p>
            <a:r>
              <a:rPr lang="it-IT" dirty="0"/>
              <a:t>Accedere alle banche dati degli Enti solo se autorizzati dall’assistito: </a:t>
            </a:r>
            <a:r>
              <a:rPr lang="it-IT" dirty="0">
                <a:highlight>
                  <a:srgbClr val="FFFF00"/>
                </a:highlight>
              </a:rPr>
              <a:t>mandato di patrocinio e liberatoria</a:t>
            </a:r>
            <a:r>
              <a:rPr lang="it-IT" dirty="0"/>
              <a:t>;</a:t>
            </a:r>
          </a:p>
          <a:p>
            <a:endParaRPr lang="it-IT" dirty="0"/>
          </a:p>
        </p:txBody>
      </p:sp>
      <p:sp>
        <p:nvSpPr>
          <p:cNvPr id="4" name="Segnaposto numero diapositiva 3">
            <a:extLst>
              <a:ext uri="{FF2B5EF4-FFF2-40B4-BE49-F238E27FC236}">
                <a16:creationId xmlns:a16="http://schemas.microsoft.com/office/drawing/2014/main" xmlns="" id="{BD9551B2-00D3-40C0-B46A-D94342251455}"/>
              </a:ext>
            </a:extLst>
          </p:cNvPr>
          <p:cNvSpPr>
            <a:spLocks noGrp="1"/>
          </p:cNvSpPr>
          <p:nvPr>
            <p:ph type="sldNum" sz="quarter" idx="12"/>
          </p:nvPr>
        </p:nvSpPr>
        <p:spPr/>
        <p:txBody>
          <a:bodyPr/>
          <a:lstStyle/>
          <a:p>
            <a:fld id="{E5D6EBCD-8F68-4CA6-987E-D406BB674E80}" type="slidenum">
              <a:rPr lang="it-IT" smtClean="0"/>
              <a:pPr/>
              <a:t>30</a:t>
            </a:fld>
            <a:endParaRPr lang="it-IT" dirty="0"/>
          </a:p>
        </p:txBody>
      </p:sp>
    </p:spTree>
    <p:extLst>
      <p:ext uri="{BB962C8B-B14F-4D97-AF65-F5344CB8AC3E}">
        <p14:creationId xmlns:p14="http://schemas.microsoft.com/office/powerpoint/2010/main" xmlns="" val="2733982791"/>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1941A66C-7D2C-4185-ACC3-F2B468A7D7D3}"/>
              </a:ext>
            </a:extLst>
          </p:cNvPr>
          <p:cNvSpPr>
            <a:spLocks noGrp="1"/>
          </p:cNvSpPr>
          <p:nvPr>
            <p:ph type="sldNum" sz="quarter" idx="12"/>
          </p:nvPr>
        </p:nvSpPr>
        <p:spPr/>
        <p:txBody>
          <a:bodyPr/>
          <a:lstStyle/>
          <a:p>
            <a:fld id="{E5D6EBCD-8F68-4CA6-987E-D406BB674E80}" type="slidenum">
              <a:rPr lang="it-IT" smtClean="0"/>
              <a:pPr/>
              <a:t>31</a:t>
            </a:fld>
            <a:endParaRPr lang="it-IT" dirty="0"/>
          </a:p>
        </p:txBody>
      </p:sp>
      <p:graphicFrame>
        <p:nvGraphicFramePr>
          <p:cNvPr id="5" name="Oggetto 4">
            <a:extLst>
              <a:ext uri="{FF2B5EF4-FFF2-40B4-BE49-F238E27FC236}">
                <a16:creationId xmlns:a16="http://schemas.microsoft.com/office/drawing/2014/main" xmlns="" id="{CB6294A9-9CDE-4D01-8ACD-CC321DEE11DC}"/>
              </a:ext>
            </a:extLst>
          </p:cNvPr>
          <p:cNvGraphicFramePr>
            <a:graphicFrameLocks noChangeAspect="1"/>
          </p:cNvGraphicFramePr>
          <p:nvPr>
            <p:extLst>
              <p:ext uri="{D42A27DB-BD31-4B8C-83A1-F6EECF244321}">
                <p14:modId xmlns:p14="http://schemas.microsoft.com/office/powerpoint/2010/main" xmlns="" val="1934380726"/>
              </p:ext>
            </p:extLst>
          </p:nvPr>
        </p:nvGraphicFramePr>
        <p:xfrm>
          <a:off x="1691680" y="47962"/>
          <a:ext cx="5688632" cy="6714388"/>
        </p:xfrm>
        <a:graphic>
          <a:graphicData uri="http://schemas.openxmlformats.org/presentationml/2006/ole">
            <p:oleObj spid="_x0000_s2051" name="Acrobat Document" r:id="rId3" imgW="5699160" imgH="8139240" progId="AcroExch.Document.DC">
              <p:embed/>
            </p:oleObj>
          </a:graphicData>
        </a:graphic>
      </p:graphicFrame>
    </p:spTree>
    <p:extLst>
      <p:ext uri="{BB962C8B-B14F-4D97-AF65-F5344CB8AC3E}">
        <p14:creationId xmlns:p14="http://schemas.microsoft.com/office/powerpoint/2010/main" xmlns="" val="3911358418"/>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9985BBE-10DB-4CB6-837E-7728817F81A1}"/>
              </a:ext>
            </a:extLst>
          </p:cNvPr>
          <p:cNvSpPr>
            <a:spLocks noGrp="1"/>
          </p:cNvSpPr>
          <p:nvPr>
            <p:ph type="title"/>
          </p:nvPr>
        </p:nvSpPr>
        <p:spPr>
          <a:xfrm>
            <a:off x="457200" y="399579"/>
            <a:ext cx="8229600" cy="653157"/>
          </a:xfrm>
        </p:spPr>
        <p:txBody>
          <a:bodyPr>
            <a:noAutofit/>
          </a:bodyPr>
          <a:lstStyle/>
          <a:p>
            <a:pPr algn="ctr"/>
            <a:r>
              <a:rPr lang="it-IT" sz="6000" dirty="0"/>
              <a:t>Privacy</a:t>
            </a:r>
          </a:p>
        </p:txBody>
      </p:sp>
      <p:sp>
        <p:nvSpPr>
          <p:cNvPr id="4" name="Segnaposto numero diapositiva 3">
            <a:extLst>
              <a:ext uri="{FF2B5EF4-FFF2-40B4-BE49-F238E27FC236}">
                <a16:creationId xmlns:a16="http://schemas.microsoft.com/office/drawing/2014/main" xmlns="" id="{98CD4C68-6E63-4846-9BD9-63DC7AAB817F}"/>
              </a:ext>
            </a:extLst>
          </p:cNvPr>
          <p:cNvSpPr>
            <a:spLocks noGrp="1"/>
          </p:cNvSpPr>
          <p:nvPr>
            <p:ph type="sldNum" sz="quarter" idx="12"/>
          </p:nvPr>
        </p:nvSpPr>
        <p:spPr/>
        <p:txBody>
          <a:bodyPr/>
          <a:lstStyle/>
          <a:p>
            <a:fld id="{E5D6EBCD-8F68-4CA6-987E-D406BB674E80}" type="slidenum">
              <a:rPr lang="it-IT" smtClean="0"/>
              <a:pPr/>
              <a:t>32</a:t>
            </a:fld>
            <a:endParaRPr lang="it-IT" dirty="0"/>
          </a:p>
        </p:txBody>
      </p:sp>
      <p:graphicFrame>
        <p:nvGraphicFramePr>
          <p:cNvPr id="5" name="Segnaposto contenuto 4">
            <a:extLst>
              <a:ext uri="{FF2B5EF4-FFF2-40B4-BE49-F238E27FC236}">
                <a16:creationId xmlns:a16="http://schemas.microsoft.com/office/drawing/2014/main" xmlns="" id="{4431F3C5-F486-4129-BD9B-026420A0721E}"/>
              </a:ext>
            </a:extLst>
          </p:cNvPr>
          <p:cNvGraphicFramePr>
            <a:graphicFrameLocks noGrp="1" noChangeAspect="1"/>
          </p:cNvGraphicFramePr>
          <p:nvPr>
            <p:ph idx="1"/>
            <p:extLst>
              <p:ext uri="{D42A27DB-BD31-4B8C-83A1-F6EECF244321}">
                <p14:modId xmlns:p14="http://schemas.microsoft.com/office/powerpoint/2010/main" xmlns="" val="904355879"/>
              </p:ext>
            </p:extLst>
          </p:nvPr>
        </p:nvGraphicFramePr>
        <p:xfrm>
          <a:off x="1547664" y="0"/>
          <a:ext cx="5472608" cy="6858000"/>
        </p:xfrm>
        <a:graphic>
          <a:graphicData uri="http://schemas.openxmlformats.org/presentationml/2006/ole">
            <p:oleObj spid="_x0000_s1028" name="Acrobat Document" r:id="rId3" imgW="5699160" imgH="8139240" progId="AcroExch.Document.DC">
              <p:embed/>
            </p:oleObj>
          </a:graphicData>
        </a:graphic>
      </p:graphicFrame>
    </p:spTree>
    <p:extLst>
      <p:ext uri="{BB962C8B-B14F-4D97-AF65-F5344CB8AC3E}">
        <p14:creationId xmlns:p14="http://schemas.microsoft.com/office/powerpoint/2010/main" xmlns="" val="55321599"/>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704088"/>
            <a:ext cx="8229600" cy="502412"/>
          </a:xfrm>
        </p:spPr>
        <p:txBody>
          <a:bodyPr>
            <a:noAutofit/>
          </a:bodyPr>
          <a:lstStyle/>
          <a:p>
            <a:pPr algn="ctr"/>
            <a:r>
              <a:rPr lang="it-IT" sz="3200" dirty="0"/>
              <a:t>SEDE</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32610338"/>
              </p:ext>
            </p:extLst>
          </p:nvPr>
        </p:nvGraphicFramePr>
        <p:xfrm>
          <a:off x="395536" y="1594002"/>
          <a:ext cx="8229600" cy="478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4</a:t>
            </a:fld>
            <a:endParaRPr lang="it-IT" dirty="0"/>
          </a:p>
        </p:txBody>
      </p:sp>
    </p:spTree>
    <p:extLst>
      <p:ext uri="{BB962C8B-B14F-4D97-AF65-F5344CB8AC3E}">
        <p14:creationId xmlns:p14="http://schemas.microsoft.com/office/powerpoint/2010/main" xmlns="" val="973409127"/>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DB8E434F-E078-437A-8750-9C96A4F821AC}"/>
                                            </p:graphicEl>
                                          </p:spTgt>
                                        </p:tgtEl>
                                        <p:attrNameLst>
                                          <p:attrName>style.visibility</p:attrName>
                                        </p:attrNameLst>
                                      </p:cBhvr>
                                      <p:to>
                                        <p:strVal val="visible"/>
                                      </p:to>
                                    </p:set>
                                    <p:animEffect transition="in" filter="wipe(down)">
                                      <p:cBhvr>
                                        <p:cTn id="7" dur="500"/>
                                        <p:tgtEl>
                                          <p:spTgt spid="5">
                                            <p:graphicEl>
                                              <a:dgm id="{DB8E434F-E078-437A-8750-9C96A4F821AC}"/>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D5F3A218-BEC3-405C-9878-D49B61A0BD6E}"/>
                                            </p:graphicEl>
                                          </p:spTgt>
                                        </p:tgtEl>
                                        <p:attrNameLst>
                                          <p:attrName>style.visibility</p:attrName>
                                        </p:attrNameLst>
                                      </p:cBhvr>
                                      <p:to>
                                        <p:strVal val="visible"/>
                                      </p:to>
                                    </p:set>
                                    <p:animEffect transition="in" filter="wipe(down)">
                                      <p:cBhvr>
                                        <p:cTn id="10" dur="500"/>
                                        <p:tgtEl>
                                          <p:spTgt spid="5">
                                            <p:graphicEl>
                                              <a:dgm id="{D5F3A218-BEC3-405C-9878-D49B61A0BD6E}"/>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graphicEl>
                                              <a:dgm id="{E89422E6-0324-4844-AAF7-6E450A48C2AC}"/>
                                            </p:graphicEl>
                                          </p:spTgt>
                                        </p:tgtEl>
                                        <p:attrNameLst>
                                          <p:attrName>style.visibility</p:attrName>
                                        </p:attrNameLst>
                                      </p:cBhvr>
                                      <p:to>
                                        <p:strVal val="visible"/>
                                      </p:to>
                                    </p:set>
                                    <p:animEffect transition="in" filter="wipe(down)">
                                      <p:cBhvr>
                                        <p:cTn id="15" dur="500"/>
                                        <p:tgtEl>
                                          <p:spTgt spid="5">
                                            <p:graphicEl>
                                              <a:dgm id="{E89422E6-0324-4844-AAF7-6E450A48C2AC}"/>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graphicEl>
                                              <a:dgm id="{12EA1D51-6311-4FD3-8AB9-FF04C1BC66AA}"/>
                                            </p:graphicEl>
                                          </p:spTgt>
                                        </p:tgtEl>
                                        <p:attrNameLst>
                                          <p:attrName>style.visibility</p:attrName>
                                        </p:attrNameLst>
                                      </p:cBhvr>
                                      <p:to>
                                        <p:strVal val="visible"/>
                                      </p:to>
                                    </p:set>
                                    <p:animEffect transition="in" filter="wipe(down)">
                                      <p:cBhvr>
                                        <p:cTn id="18" dur="500"/>
                                        <p:tgtEl>
                                          <p:spTgt spid="5">
                                            <p:graphicEl>
                                              <a:dgm id="{12EA1D51-6311-4FD3-8AB9-FF04C1BC66A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graphicEl>
                                              <a:dgm id="{9F9CBC31-D617-4989-9FC2-66F72A95FAC1}"/>
                                            </p:graphicEl>
                                          </p:spTgt>
                                        </p:tgtEl>
                                        <p:attrNameLst>
                                          <p:attrName>style.visibility</p:attrName>
                                        </p:attrNameLst>
                                      </p:cBhvr>
                                      <p:to>
                                        <p:strVal val="visible"/>
                                      </p:to>
                                    </p:set>
                                    <p:animEffect transition="in" filter="wipe(down)">
                                      <p:cBhvr>
                                        <p:cTn id="23" dur="500"/>
                                        <p:tgtEl>
                                          <p:spTgt spid="5">
                                            <p:graphicEl>
                                              <a:dgm id="{9F9CBC31-D617-4989-9FC2-66F72A95FAC1}"/>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graphicEl>
                                              <a:dgm id="{7416723A-C78E-42AB-8C28-B9CBD05A1955}"/>
                                            </p:graphicEl>
                                          </p:spTgt>
                                        </p:tgtEl>
                                        <p:attrNameLst>
                                          <p:attrName>style.visibility</p:attrName>
                                        </p:attrNameLst>
                                      </p:cBhvr>
                                      <p:to>
                                        <p:strVal val="visible"/>
                                      </p:to>
                                    </p:set>
                                    <p:animEffect transition="in" filter="wipe(down)">
                                      <p:cBhvr>
                                        <p:cTn id="26" dur="500"/>
                                        <p:tgtEl>
                                          <p:spTgt spid="5">
                                            <p:graphicEl>
                                              <a:dgm id="{7416723A-C78E-42AB-8C28-B9CBD05A1955}"/>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graphicEl>
                                              <a:dgm id="{7ACCEF2D-FFD5-4115-AA45-CCC4E7812CF9}"/>
                                            </p:graphicEl>
                                          </p:spTgt>
                                        </p:tgtEl>
                                        <p:attrNameLst>
                                          <p:attrName>style.visibility</p:attrName>
                                        </p:attrNameLst>
                                      </p:cBhvr>
                                      <p:to>
                                        <p:strVal val="visible"/>
                                      </p:to>
                                    </p:set>
                                    <p:animEffect transition="in" filter="wipe(down)">
                                      <p:cBhvr>
                                        <p:cTn id="31" dur="500"/>
                                        <p:tgtEl>
                                          <p:spTgt spid="5">
                                            <p:graphicEl>
                                              <a:dgm id="{7ACCEF2D-FFD5-4115-AA45-CCC4E7812CF9}"/>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5">
                                            <p:graphicEl>
                                              <a:dgm id="{E27E9E57-C41B-48DC-B4E8-BA0F06FEA548}"/>
                                            </p:graphicEl>
                                          </p:spTgt>
                                        </p:tgtEl>
                                        <p:attrNameLst>
                                          <p:attrName>style.visibility</p:attrName>
                                        </p:attrNameLst>
                                      </p:cBhvr>
                                      <p:to>
                                        <p:strVal val="visible"/>
                                      </p:to>
                                    </p:set>
                                    <p:animEffect transition="in" filter="wipe(down)">
                                      <p:cBhvr>
                                        <p:cTn id="34" dur="500"/>
                                        <p:tgtEl>
                                          <p:spTgt spid="5">
                                            <p:graphicEl>
                                              <a:dgm id="{E27E9E57-C41B-48DC-B4E8-BA0F06FEA54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graphicEl>
                                              <a:dgm id="{EA4C46AC-9AE7-4F09-83C9-4DA48948D9F5}"/>
                                            </p:graphicEl>
                                          </p:spTgt>
                                        </p:tgtEl>
                                        <p:attrNameLst>
                                          <p:attrName>style.visibility</p:attrName>
                                        </p:attrNameLst>
                                      </p:cBhvr>
                                      <p:to>
                                        <p:strVal val="visible"/>
                                      </p:to>
                                    </p:set>
                                    <p:animEffect transition="in" filter="wipe(down)">
                                      <p:cBhvr>
                                        <p:cTn id="39" dur="500"/>
                                        <p:tgtEl>
                                          <p:spTgt spid="5">
                                            <p:graphicEl>
                                              <a:dgm id="{EA4C46AC-9AE7-4F09-83C9-4DA48948D9F5}"/>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graphicEl>
                                              <a:dgm id="{BB027120-D5C7-4955-AEC6-E69F617A76C4}"/>
                                            </p:graphicEl>
                                          </p:spTgt>
                                        </p:tgtEl>
                                        <p:attrNameLst>
                                          <p:attrName>style.visibility</p:attrName>
                                        </p:attrNameLst>
                                      </p:cBhvr>
                                      <p:to>
                                        <p:strVal val="visible"/>
                                      </p:to>
                                    </p:set>
                                    <p:animEffect transition="in" filter="wipe(down)">
                                      <p:cBhvr>
                                        <p:cTn id="42" dur="500"/>
                                        <p:tgtEl>
                                          <p:spTgt spid="5">
                                            <p:graphicEl>
                                              <a:dgm id="{BB027120-D5C7-4955-AEC6-E69F617A76C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dgm id="{76EED72F-4786-4301-A6AF-747B64266D77}"/>
                                            </p:graphicEl>
                                          </p:spTgt>
                                        </p:tgtEl>
                                        <p:attrNameLst>
                                          <p:attrName>style.visibility</p:attrName>
                                        </p:attrNameLst>
                                      </p:cBhvr>
                                      <p:to>
                                        <p:strVal val="visible"/>
                                      </p:to>
                                    </p:set>
                                    <p:animEffect transition="in" filter="wipe(down)">
                                      <p:cBhvr>
                                        <p:cTn id="47" dur="500"/>
                                        <p:tgtEl>
                                          <p:spTgt spid="5">
                                            <p:graphicEl>
                                              <a:dgm id="{76EED72F-4786-4301-A6AF-747B64266D77}"/>
                                            </p:graphic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
                                            <p:graphicEl>
                                              <a:dgm id="{89F3D6D6-A9A2-475C-A36C-C456917CCB5A}"/>
                                            </p:graphicEl>
                                          </p:spTgt>
                                        </p:tgtEl>
                                        <p:attrNameLst>
                                          <p:attrName>style.visibility</p:attrName>
                                        </p:attrNameLst>
                                      </p:cBhvr>
                                      <p:to>
                                        <p:strVal val="visible"/>
                                      </p:to>
                                    </p:set>
                                    <p:animEffect transition="in" filter="wipe(down)">
                                      <p:cBhvr>
                                        <p:cTn id="50" dur="500"/>
                                        <p:tgtEl>
                                          <p:spTgt spid="5">
                                            <p:graphicEl>
                                              <a:dgm id="{89F3D6D6-A9A2-475C-A36C-C456917CCB5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graphicEl>
                                              <a:dgm id="{77135AAF-8071-435E-83E5-A29331177529}"/>
                                            </p:graphicEl>
                                          </p:spTgt>
                                        </p:tgtEl>
                                        <p:attrNameLst>
                                          <p:attrName>style.visibility</p:attrName>
                                        </p:attrNameLst>
                                      </p:cBhvr>
                                      <p:to>
                                        <p:strVal val="visible"/>
                                      </p:to>
                                    </p:set>
                                    <p:animEffect transition="in" filter="wipe(down)">
                                      <p:cBhvr>
                                        <p:cTn id="55" dur="500"/>
                                        <p:tgtEl>
                                          <p:spTgt spid="5">
                                            <p:graphicEl>
                                              <a:dgm id="{77135AAF-8071-435E-83E5-A29331177529}"/>
                                            </p:graphic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
                                            <p:graphicEl>
                                              <a:dgm id="{958A32F2-7170-4418-A9AB-9BED16D73A20}"/>
                                            </p:graphicEl>
                                          </p:spTgt>
                                        </p:tgtEl>
                                        <p:attrNameLst>
                                          <p:attrName>style.visibility</p:attrName>
                                        </p:attrNameLst>
                                      </p:cBhvr>
                                      <p:to>
                                        <p:strVal val="visible"/>
                                      </p:to>
                                    </p:set>
                                    <p:animEffect transition="in" filter="wipe(down)">
                                      <p:cBhvr>
                                        <p:cTn id="58" dur="500"/>
                                        <p:tgtEl>
                                          <p:spTgt spid="5">
                                            <p:graphicEl>
                                              <a:dgm id="{958A32F2-7170-4418-A9AB-9BED16D73A2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5">
                                            <p:graphicEl>
                                              <a:dgm id="{B02ED9D0-CA25-49CF-929E-949B5F28D47F}"/>
                                            </p:graphicEl>
                                          </p:spTgt>
                                        </p:tgtEl>
                                        <p:attrNameLst>
                                          <p:attrName>style.visibility</p:attrName>
                                        </p:attrNameLst>
                                      </p:cBhvr>
                                      <p:to>
                                        <p:strVal val="visible"/>
                                      </p:to>
                                    </p:set>
                                    <p:animEffect transition="in" filter="wipe(down)">
                                      <p:cBhvr>
                                        <p:cTn id="63" dur="500"/>
                                        <p:tgtEl>
                                          <p:spTgt spid="5">
                                            <p:graphicEl>
                                              <a:dgm id="{B02ED9D0-CA25-49CF-929E-949B5F28D47F}"/>
                                            </p:graphicEl>
                                          </p:spTgt>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
                                            <p:graphicEl>
                                              <a:dgm id="{EBB5404A-66C8-4007-81F3-B8D83089A0A3}"/>
                                            </p:graphicEl>
                                          </p:spTgt>
                                        </p:tgtEl>
                                        <p:attrNameLst>
                                          <p:attrName>style.visibility</p:attrName>
                                        </p:attrNameLst>
                                      </p:cBhvr>
                                      <p:to>
                                        <p:strVal val="visible"/>
                                      </p:to>
                                    </p:set>
                                    <p:animEffect transition="in" filter="wipe(down)">
                                      <p:cBhvr>
                                        <p:cTn id="66" dur="500"/>
                                        <p:tgtEl>
                                          <p:spTgt spid="5">
                                            <p:graphicEl>
                                              <a:dgm id="{EBB5404A-66C8-4007-81F3-B8D83089A0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xmlns="" val="2367707292"/>
              </p:ext>
            </p:extLst>
          </p:nvPr>
        </p:nvGraphicFramePr>
        <p:xfrm>
          <a:off x="357158" y="1571612"/>
          <a:ext cx="8031266"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olo 2"/>
          <p:cNvSpPr>
            <a:spLocks noGrp="1"/>
          </p:cNvSpPr>
          <p:nvPr>
            <p:ph type="title"/>
          </p:nvPr>
        </p:nvSpPr>
        <p:spPr>
          <a:xfrm>
            <a:off x="457200" y="704088"/>
            <a:ext cx="8229600" cy="636680"/>
          </a:xfrm>
        </p:spPr>
        <p:txBody>
          <a:bodyPr>
            <a:normAutofit/>
          </a:bodyPr>
          <a:lstStyle/>
          <a:p>
            <a:pPr algn="ctr"/>
            <a:r>
              <a:rPr lang="it-IT" sz="3600" dirty="0">
                <a:solidFill>
                  <a:srgbClr val="002060"/>
                </a:solidFill>
                <a:latin typeface="Aharoni" pitchFamily="2" charset="-79"/>
                <a:cs typeface="Aharoni" pitchFamily="2" charset="-79"/>
              </a:rPr>
              <a:t>OPERATORI DI PATRONATO</a:t>
            </a:r>
          </a:p>
        </p:txBody>
      </p:sp>
      <p:sp>
        <p:nvSpPr>
          <p:cNvPr id="2" name="Segnaposto numero diapositiva 1"/>
          <p:cNvSpPr>
            <a:spLocks noGrp="1"/>
          </p:cNvSpPr>
          <p:nvPr>
            <p:ph type="sldNum" sz="quarter" idx="12"/>
          </p:nvPr>
        </p:nvSpPr>
        <p:spPr/>
        <p:txBody>
          <a:bodyPr/>
          <a:lstStyle/>
          <a:p>
            <a:fld id="{E5D6EBCD-8F68-4CA6-987E-D406BB674E80}" type="slidenum">
              <a:rPr lang="it-IT" smtClean="0"/>
              <a:pPr/>
              <a:t>5</a:t>
            </a:fld>
            <a:endParaRPr lang="it-IT" dirty="0"/>
          </a:p>
        </p:txBody>
      </p:sp>
    </p:spTree>
    <p:extLst>
      <p:ext uri="{BB962C8B-B14F-4D97-AF65-F5344CB8AC3E}">
        <p14:creationId xmlns:p14="http://schemas.microsoft.com/office/powerpoint/2010/main" xmlns="" val="3300532207"/>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graphicEl>
                                              <a:dgm id="{9F4411B7-BC00-4B8B-A7AE-AF06AD4C8626}"/>
                                            </p:graphicEl>
                                          </p:spTgt>
                                        </p:tgtEl>
                                        <p:attrNameLst>
                                          <p:attrName>style.visibility</p:attrName>
                                        </p:attrNameLst>
                                      </p:cBhvr>
                                      <p:to>
                                        <p:strVal val="visible"/>
                                      </p:to>
                                    </p:set>
                                    <p:animEffect transition="in" filter="wheel(1)">
                                      <p:cBhvr>
                                        <p:cTn id="7" dur="2000"/>
                                        <p:tgtEl>
                                          <p:spTgt spid="5">
                                            <p:graphicEl>
                                              <a:dgm id="{9F4411B7-BC00-4B8B-A7AE-AF06AD4C862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graphicEl>
                                              <a:dgm id="{BDF9AA5D-1A38-4ED8-80EF-ECEF684B227D}"/>
                                            </p:graphicEl>
                                          </p:spTgt>
                                        </p:tgtEl>
                                        <p:attrNameLst>
                                          <p:attrName>style.visibility</p:attrName>
                                        </p:attrNameLst>
                                      </p:cBhvr>
                                      <p:to>
                                        <p:strVal val="visible"/>
                                      </p:to>
                                    </p:set>
                                    <p:animEffect transition="in" filter="wheel(1)">
                                      <p:cBhvr>
                                        <p:cTn id="12" dur="2000"/>
                                        <p:tgtEl>
                                          <p:spTgt spid="5">
                                            <p:graphicEl>
                                              <a:dgm id="{BDF9AA5D-1A38-4ED8-80EF-ECEF684B227D}"/>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5">
                                            <p:graphicEl>
                                              <a:dgm id="{CB8DD83F-11A2-4241-87F7-038C6CEA8D04}"/>
                                            </p:graphicEl>
                                          </p:spTgt>
                                        </p:tgtEl>
                                        <p:attrNameLst>
                                          <p:attrName>style.visibility</p:attrName>
                                        </p:attrNameLst>
                                      </p:cBhvr>
                                      <p:to>
                                        <p:strVal val="visible"/>
                                      </p:to>
                                    </p:set>
                                    <p:animEffect transition="in" filter="wheel(1)">
                                      <p:cBhvr>
                                        <p:cTn id="15" dur="2000"/>
                                        <p:tgtEl>
                                          <p:spTgt spid="5">
                                            <p:graphicEl>
                                              <a:dgm id="{CB8DD83F-11A2-4241-87F7-038C6CEA8D0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graphicEl>
                                              <a:dgm id="{5CA3EEDF-085D-4EDD-8F16-2F0CBF7D38AF}"/>
                                            </p:graphicEl>
                                          </p:spTgt>
                                        </p:tgtEl>
                                        <p:attrNameLst>
                                          <p:attrName>style.visibility</p:attrName>
                                        </p:attrNameLst>
                                      </p:cBhvr>
                                      <p:to>
                                        <p:strVal val="visible"/>
                                      </p:to>
                                    </p:set>
                                    <p:animEffect transition="in" filter="wheel(1)">
                                      <p:cBhvr>
                                        <p:cTn id="20" dur="2000"/>
                                        <p:tgtEl>
                                          <p:spTgt spid="5">
                                            <p:graphicEl>
                                              <a:dgm id="{5CA3EEDF-085D-4EDD-8F16-2F0CBF7D38AF}"/>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graphicEl>
                                              <a:dgm id="{6755B747-A79B-4361-941B-EA9E03D3A874}"/>
                                            </p:graphicEl>
                                          </p:spTgt>
                                        </p:tgtEl>
                                        <p:attrNameLst>
                                          <p:attrName>style.visibility</p:attrName>
                                        </p:attrNameLst>
                                      </p:cBhvr>
                                      <p:to>
                                        <p:strVal val="visible"/>
                                      </p:to>
                                    </p:set>
                                    <p:animEffect transition="in" filter="wheel(1)">
                                      <p:cBhvr>
                                        <p:cTn id="23" dur="2000"/>
                                        <p:tgtEl>
                                          <p:spTgt spid="5">
                                            <p:graphicEl>
                                              <a:dgm id="{6755B747-A79B-4361-941B-EA9E03D3A8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51B18A-C457-4324-8E35-9FF8EABAB0E9}"/>
              </a:ext>
            </a:extLst>
          </p:cNvPr>
          <p:cNvSpPr>
            <a:spLocks noGrp="1"/>
          </p:cNvSpPr>
          <p:nvPr>
            <p:ph type="title"/>
          </p:nvPr>
        </p:nvSpPr>
        <p:spPr/>
        <p:txBody>
          <a:bodyPr/>
          <a:lstStyle/>
          <a:p>
            <a:pPr algn="ctr"/>
            <a:r>
              <a:rPr lang="it-IT" dirty="0"/>
              <a:t>Collaboratori volontari</a:t>
            </a:r>
          </a:p>
        </p:txBody>
      </p:sp>
      <p:sp>
        <p:nvSpPr>
          <p:cNvPr id="3" name="Segnaposto contenuto 2">
            <a:extLst>
              <a:ext uri="{FF2B5EF4-FFF2-40B4-BE49-F238E27FC236}">
                <a16:creationId xmlns:a16="http://schemas.microsoft.com/office/drawing/2014/main" xmlns="" id="{F65EA875-CE8F-4B78-AD4B-FA5F8F49EF00}"/>
              </a:ext>
            </a:extLst>
          </p:cNvPr>
          <p:cNvSpPr>
            <a:spLocks noGrp="1"/>
          </p:cNvSpPr>
          <p:nvPr>
            <p:ph idx="1"/>
          </p:nvPr>
        </p:nvSpPr>
        <p:spPr/>
        <p:txBody>
          <a:bodyPr>
            <a:normAutofit/>
          </a:bodyPr>
          <a:lstStyle/>
          <a:p>
            <a:pPr marL="0" indent="0" algn="just">
              <a:buNone/>
            </a:pPr>
            <a:r>
              <a:rPr lang="it-IT" b="1" dirty="0"/>
              <a:t>Art. 6, c.2 L.152/01 </a:t>
            </a:r>
          </a:p>
          <a:p>
            <a:pPr marL="0" indent="0" algn="just">
              <a:buNone/>
            </a:pPr>
            <a:r>
              <a:rPr lang="it-IT" sz="1800" dirty="0"/>
              <a:t>« </a:t>
            </a:r>
            <a:r>
              <a:rPr lang="it-IT" sz="1800" i="1" dirty="0"/>
              <a:t>E' ammessa la possibilità di avvalersi, occasionalmente, di collaboratori che operino in modo volontario e gratuito esclusivamente per lo svolgimento dei compiti di informazione, di istruzione delle pratiche, nonché' di raccolta e consegna delle pratiche agli assistiti e agli operatori o, su indicazione di questi ultimi, ai soggetti erogatori delle prestazioni. In ogni caso, ai collaboratori di cui al presente comma non possono essere attribuiti poteri di rappresentanza degli assistiti. Resta fermo il diritto dei collaboratori al rimborso delle spese autorizzate secondo accordo ed effettivamente sostenute e debitamente documentate, per l'esecuzione dei compiti affidati. Le modalità di svolgimento delle suddette collaborazioni devono risultare da accordo scritto vistato dalla competente Direzione provinciale del lavoro e per l'estero dalle autorità consolari e diplomatiche.»</a:t>
            </a:r>
            <a:endParaRPr lang="it-IT" i="1" dirty="0"/>
          </a:p>
        </p:txBody>
      </p:sp>
      <p:sp>
        <p:nvSpPr>
          <p:cNvPr id="4" name="Segnaposto numero diapositiva 3">
            <a:extLst>
              <a:ext uri="{FF2B5EF4-FFF2-40B4-BE49-F238E27FC236}">
                <a16:creationId xmlns:a16="http://schemas.microsoft.com/office/drawing/2014/main" xmlns="" id="{6C3FAAC5-8428-4935-B6B6-6D3A2F02B36F}"/>
              </a:ext>
            </a:extLst>
          </p:cNvPr>
          <p:cNvSpPr>
            <a:spLocks noGrp="1"/>
          </p:cNvSpPr>
          <p:nvPr>
            <p:ph type="sldNum" sz="quarter" idx="12"/>
          </p:nvPr>
        </p:nvSpPr>
        <p:spPr/>
        <p:txBody>
          <a:bodyPr/>
          <a:lstStyle/>
          <a:p>
            <a:fld id="{E5D6EBCD-8F68-4CA6-987E-D406BB674E80}" type="slidenum">
              <a:rPr lang="it-IT" smtClean="0"/>
              <a:pPr/>
              <a:t>6</a:t>
            </a:fld>
            <a:endParaRPr lang="it-IT" dirty="0"/>
          </a:p>
        </p:txBody>
      </p:sp>
    </p:spTree>
    <p:extLst>
      <p:ext uri="{BB962C8B-B14F-4D97-AF65-F5344CB8AC3E}">
        <p14:creationId xmlns:p14="http://schemas.microsoft.com/office/powerpoint/2010/main" xmlns="" val="2974939364"/>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5127E93-C5EE-4A6F-BB3C-6B9F5C264938}"/>
              </a:ext>
            </a:extLst>
          </p:cNvPr>
          <p:cNvSpPr>
            <a:spLocks noGrp="1"/>
          </p:cNvSpPr>
          <p:nvPr>
            <p:ph type="title"/>
          </p:nvPr>
        </p:nvSpPr>
        <p:spPr/>
        <p:txBody>
          <a:bodyPr>
            <a:noAutofit/>
          </a:bodyPr>
          <a:lstStyle/>
          <a:p>
            <a:pPr algn="ctr"/>
            <a:r>
              <a:rPr lang="it-IT" sz="3200" b="1" dirty="0"/>
              <a:t>Sentenza del Consiglio di Stato N. 02009/2018</a:t>
            </a:r>
            <a:br>
              <a:rPr lang="it-IT" sz="3200" b="1" dirty="0"/>
            </a:br>
            <a:r>
              <a:rPr lang="it-IT" sz="3200" b="1" dirty="0"/>
              <a:t>depositata in data 29/03/2018</a:t>
            </a:r>
            <a:endParaRPr lang="it-IT" sz="2800" dirty="0"/>
          </a:p>
        </p:txBody>
      </p:sp>
      <p:sp>
        <p:nvSpPr>
          <p:cNvPr id="3" name="Segnaposto contenuto 2">
            <a:extLst>
              <a:ext uri="{FF2B5EF4-FFF2-40B4-BE49-F238E27FC236}">
                <a16:creationId xmlns:a16="http://schemas.microsoft.com/office/drawing/2014/main" xmlns="" id="{68ABC0B6-B3FD-4DAC-8821-2B0199B54875}"/>
              </a:ext>
            </a:extLst>
          </p:cNvPr>
          <p:cNvSpPr>
            <a:spLocks noGrp="1"/>
          </p:cNvSpPr>
          <p:nvPr>
            <p:ph idx="1"/>
          </p:nvPr>
        </p:nvSpPr>
        <p:spPr/>
        <p:txBody>
          <a:bodyPr>
            <a:normAutofit fontScale="70000" lnSpcReduction="20000"/>
          </a:bodyPr>
          <a:lstStyle/>
          <a:p>
            <a:pPr algn="just"/>
            <a:r>
              <a:rPr lang="it-IT" sz="2800" dirty="0"/>
              <a:t>Il Consiglio di Stato ha accolto il ricorso presentato dal Ministero del lavoro, sulla decisione del Tar Friuli Venezia Giulia, che aveva accolto un ricorso presentato dal patronato </a:t>
            </a:r>
            <a:r>
              <a:rPr lang="it-IT" sz="2800" dirty="0" err="1"/>
              <a:t>Ital</a:t>
            </a:r>
            <a:r>
              <a:rPr lang="it-IT" sz="2800" dirty="0"/>
              <a:t> Uil di Trieste Il Consiglio di stato ha definito i compiti e le responsabilità in capo agli  operatori e ai collaboratori:</a:t>
            </a:r>
          </a:p>
          <a:p>
            <a:pPr marL="0" indent="0" algn="just">
              <a:buNone/>
            </a:pPr>
            <a:endParaRPr lang="it-IT" sz="2800" dirty="0"/>
          </a:p>
          <a:p>
            <a:pPr algn="just"/>
            <a:r>
              <a:rPr lang="it-IT" sz="2800" i="1" dirty="0"/>
              <a:t>«…I collaboratori informano gli utenti, raccolgono il mandato e la documentazione necessaria al fine  di istruire le pratiche e raccolgono e consegnano le pratiche agli assistiti e agli operatori…….. </a:t>
            </a:r>
          </a:p>
          <a:p>
            <a:pPr algn="just"/>
            <a:r>
              <a:rPr lang="it-IT" sz="2800" i="1" dirty="0"/>
              <a:t>Gli operatori, invece, dotati di potere di rappresentanza dell’assistito, analizzano, valutano, rielaborano, sottoscrivono e dispongono l’invio agli enti previdenziali delle pratiche raccolte e istruite, anche dai collaborati. Gli operatori costituiscono quindi la ‘’figura professionale’’ dell’ente di patronato e assumono la responsabilità ‘’finale’’, verso l’esterno, dell’attività compiuta….»</a:t>
            </a:r>
          </a:p>
          <a:p>
            <a:endParaRPr lang="it-IT" dirty="0"/>
          </a:p>
        </p:txBody>
      </p:sp>
      <p:sp>
        <p:nvSpPr>
          <p:cNvPr id="4" name="Segnaposto numero diapositiva 3">
            <a:extLst>
              <a:ext uri="{FF2B5EF4-FFF2-40B4-BE49-F238E27FC236}">
                <a16:creationId xmlns:a16="http://schemas.microsoft.com/office/drawing/2014/main" xmlns="" id="{066884EB-F7F4-4895-A282-2D5B913490AF}"/>
              </a:ext>
            </a:extLst>
          </p:cNvPr>
          <p:cNvSpPr>
            <a:spLocks noGrp="1"/>
          </p:cNvSpPr>
          <p:nvPr>
            <p:ph type="sldNum" sz="quarter" idx="12"/>
          </p:nvPr>
        </p:nvSpPr>
        <p:spPr/>
        <p:txBody>
          <a:bodyPr/>
          <a:lstStyle/>
          <a:p>
            <a:fld id="{E5D6EBCD-8F68-4CA6-987E-D406BB674E80}" type="slidenum">
              <a:rPr lang="it-IT" smtClean="0"/>
              <a:pPr/>
              <a:t>7</a:t>
            </a:fld>
            <a:endParaRPr lang="it-IT" dirty="0"/>
          </a:p>
        </p:txBody>
      </p:sp>
    </p:spTree>
    <p:extLst>
      <p:ext uri="{BB962C8B-B14F-4D97-AF65-F5344CB8AC3E}">
        <p14:creationId xmlns:p14="http://schemas.microsoft.com/office/powerpoint/2010/main" xmlns="" val="1207443334"/>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E55079C-E602-4E00-B818-1FC6FAC77817}"/>
              </a:ext>
            </a:extLst>
          </p:cNvPr>
          <p:cNvSpPr>
            <a:spLocks noGrp="1"/>
          </p:cNvSpPr>
          <p:nvPr>
            <p:ph type="title"/>
          </p:nvPr>
        </p:nvSpPr>
        <p:spPr>
          <a:xfrm>
            <a:off x="1220598" y="1275814"/>
            <a:ext cx="6958669" cy="544073"/>
          </a:xfrm>
        </p:spPr>
        <p:txBody>
          <a:bodyPr>
            <a:normAutofit fontScale="90000"/>
          </a:bodyPr>
          <a:lstStyle/>
          <a:p>
            <a:pPr algn="ctr"/>
            <a:r>
              <a:rPr lang="it-IT" b="1" dirty="0"/>
              <a:t>Utenze ai Collaboratori</a:t>
            </a:r>
          </a:p>
        </p:txBody>
      </p:sp>
      <p:sp>
        <p:nvSpPr>
          <p:cNvPr id="3" name="Rettangolo 2">
            <a:extLst>
              <a:ext uri="{FF2B5EF4-FFF2-40B4-BE49-F238E27FC236}">
                <a16:creationId xmlns:a16="http://schemas.microsoft.com/office/drawing/2014/main" xmlns="" id="{2B2CDA0B-EF37-4CB6-9415-875C520B3B87}"/>
              </a:ext>
            </a:extLst>
          </p:cNvPr>
          <p:cNvSpPr/>
          <p:nvPr/>
        </p:nvSpPr>
        <p:spPr>
          <a:xfrm>
            <a:off x="611560" y="2093622"/>
            <a:ext cx="7848872" cy="2862322"/>
          </a:xfrm>
          <a:prstGeom prst="rect">
            <a:avLst/>
          </a:prstGeom>
        </p:spPr>
        <p:txBody>
          <a:bodyPr wrap="square">
            <a:spAutoFit/>
          </a:bodyPr>
          <a:lstStyle/>
          <a:p>
            <a:pPr algn="just"/>
            <a:r>
              <a:rPr lang="it-IT" dirty="0"/>
              <a:t>A seguito della sentenza del Consiglio di Stato</a:t>
            </a:r>
            <a:r>
              <a:rPr lang="it-IT" b="1" dirty="0"/>
              <a:t> N. 02009/2018</a:t>
            </a:r>
            <a:r>
              <a:rPr lang="it-IT" dirty="0"/>
              <a:t> e della nota del Ministero del Lavoro per effetto della normativa prima descritta, ne consegue che, qualora venisse accertata la trasmissione delle domande con credenziali rilasciate al collaboratore, l’attività svolta nella sede per l’intero anno di competenza, sarà decurtata.</a:t>
            </a:r>
          </a:p>
          <a:p>
            <a:pPr algn="just"/>
            <a:r>
              <a:rPr lang="it-IT" dirty="0"/>
              <a:t>L'INPS, già da qualche tempo, ha attivato  il profilo per i  Collaboratori volontari che consente l’accesso ai servizi di </a:t>
            </a:r>
            <a:r>
              <a:rPr lang="it-IT" b="1" u="sng" dirty="0"/>
              <a:t>consultazione</a:t>
            </a:r>
            <a:r>
              <a:rPr lang="it-IT" dirty="0"/>
              <a:t> del fascicolo dell’assistito.</a:t>
            </a:r>
          </a:p>
          <a:p>
            <a:pPr algn="just"/>
            <a:r>
              <a:rPr lang="it-IT" dirty="0"/>
              <a:t>La trasmissione delle istanze agli enti resta a carico dell’operatore che si assume la responsabilità dell’attività espletata.</a:t>
            </a:r>
          </a:p>
        </p:txBody>
      </p:sp>
    </p:spTree>
    <p:extLst>
      <p:ext uri="{BB962C8B-B14F-4D97-AF65-F5344CB8AC3E}">
        <p14:creationId xmlns:p14="http://schemas.microsoft.com/office/powerpoint/2010/main" xmlns="" val="1836750607"/>
      </p:ext>
    </p:extLst>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704088"/>
            <a:ext cx="8229600" cy="420656"/>
          </a:xfrm>
        </p:spPr>
        <p:txBody>
          <a:bodyPr>
            <a:noAutofit/>
          </a:bodyPr>
          <a:lstStyle/>
          <a:p>
            <a:pPr algn="ctr"/>
            <a:r>
              <a:rPr lang="it-IT" sz="2800" b="1" dirty="0">
                <a:solidFill>
                  <a:schemeClr val="tx1"/>
                </a:solidFill>
              </a:rPr>
              <a:t>OPERATORI DI PATRONATO</a:t>
            </a:r>
          </a:p>
        </p:txBody>
      </p:sp>
      <p:graphicFrame>
        <p:nvGraphicFramePr>
          <p:cNvPr id="5" name="Segnaposto contenuto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p:cNvGraphicFramePr/>
          <p:nvPr>
            <p:extLst>
              <p:ext uri="{D42A27DB-BD31-4B8C-83A1-F6EECF244321}">
                <p14:modId xmlns:p14="http://schemas.microsoft.com/office/powerpoint/2010/main" xmlns="" val="156047080"/>
              </p:ext>
            </p:extLst>
          </p:nvPr>
        </p:nvGraphicFramePr>
        <p:xfrm>
          <a:off x="539552" y="1628800"/>
          <a:ext cx="7929618" cy="481808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egnaposto numero diapositiva 1"/>
          <p:cNvSpPr>
            <a:spLocks noGrp="1"/>
          </p:cNvSpPr>
          <p:nvPr>
            <p:ph type="sldNum" sz="quarter" idx="12"/>
          </p:nvPr>
        </p:nvSpPr>
        <p:spPr/>
        <p:txBody>
          <a:bodyPr/>
          <a:lstStyle/>
          <a:p>
            <a:fld id="{E5D6EBCD-8F68-4CA6-987E-D406BB674E80}" type="slidenum">
              <a:rPr lang="it-IT" smtClean="0"/>
              <a:pPr/>
              <a:t>9</a:t>
            </a:fld>
            <a:endParaRPr lang="it-IT" dirty="0"/>
          </a:p>
        </p:txBody>
      </p:sp>
    </p:spTree>
  </p:cSld>
  <p:clrMapOvr>
    <a:masterClrMapping/>
  </p:clrMapOvr>
  <mc:AlternateContent xmlns:mc="http://schemas.openxmlformats.org/markup-compatibility/2006">
    <mc:Choice xmlns:p14="http://schemas.microsoft.com/office/powerpoint/2010/main" xmlns="" Requires="p14">
      <p:transition spd="slow" p14:dur="1200">
        <p14:prism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26446727-12AF-48C2-BF8D-835F69577B94}"/>
                                            </p:graphicEl>
                                          </p:spTgt>
                                        </p:tgtEl>
                                        <p:attrNameLst>
                                          <p:attrName>style.visibility</p:attrName>
                                        </p:attrNameLst>
                                      </p:cBhvr>
                                      <p:to>
                                        <p:strVal val="visible"/>
                                      </p:to>
                                    </p:set>
                                    <p:animEffect transition="in" filter="fade">
                                      <p:cBhvr>
                                        <p:cTn id="7" dur="2000"/>
                                        <p:tgtEl>
                                          <p:spTgt spid="7">
                                            <p:graphicEl>
                                              <a:dgm id="{26446727-12AF-48C2-BF8D-835F69577B9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B3F67F7-0364-4B2C-9210-74D097D209E5}"/>
                                            </p:graphicEl>
                                          </p:spTgt>
                                        </p:tgtEl>
                                        <p:attrNameLst>
                                          <p:attrName>style.visibility</p:attrName>
                                        </p:attrNameLst>
                                      </p:cBhvr>
                                      <p:to>
                                        <p:strVal val="visible"/>
                                      </p:to>
                                    </p:set>
                                    <p:animEffect transition="in" filter="fade">
                                      <p:cBhvr>
                                        <p:cTn id="12" dur="2000"/>
                                        <p:tgtEl>
                                          <p:spTgt spid="7">
                                            <p:graphicEl>
                                              <a:dgm id="{6B3F67F7-0364-4B2C-9210-74D097D209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6D140C61-D6BC-4703-B7A8-34FAB6BF6403}"/>
                                            </p:graphicEl>
                                          </p:spTgt>
                                        </p:tgtEl>
                                        <p:attrNameLst>
                                          <p:attrName>style.visibility</p:attrName>
                                        </p:attrNameLst>
                                      </p:cBhvr>
                                      <p:to>
                                        <p:strVal val="visible"/>
                                      </p:to>
                                    </p:set>
                                    <p:animEffect transition="in" filter="fade">
                                      <p:cBhvr>
                                        <p:cTn id="17" dur="2000"/>
                                        <p:tgtEl>
                                          <p:spTgt spid="7">
                                            <p:graphicEl>
                                              <a:dgm id="{6D140C61-D6BC-4703-B7A8-34FAB6BF640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BC2A956B-CE1E-443A-9F4D-256ACC13D2B7}"/>
                                            </p:graphicEl>
                                          </p:spTgt>
                                        </p:tgtEl>
                                        <p:attrNameLst>
                                          <p:attrName>style.visibility</p:attrName>
                                        </p:attrNameLst>
                                      </p:cBhvr>
                                      <p:to>
                                        <p:strVal val="visible"/>
                                      </p:to>
                                    </p:set>
                                    <p:animEffect transition="in" filter="fade">
                                      <p:cBhvr>
                                        <p:cTn id="22" dur="2000"/>
                                        <p:tgtEl>
                                          <p:spTgt spid="7">
                                            <p:graphicEl>
                                              <a:dgm id="{BC2A956B-CE1E-443A-9F4D-256ACC13D2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4289</TotalTime>
  <Words>1739</Words>
  <Application>Microsoft Office PowerPoint</Application>
  <PresentationFormat>Presentazione su schermo (4:3)</PresentationFormat>
  <Paragraphs>270</Paragraphs>
  <Slides>32</Slides>
  <Notes>17</Notes>
  <HiddenSlides>0</HiddenSlides>
  <MMClips>0</MMClips>
  <ScaleCrop>false</ScaleCrop>
  <HeadingPairs>
    <vt:vector size="8" baseType="variant">
      <vt:variant>
        <vt:lpstr>Tema</vt:lpstr>
      </vt:variant>
      <vt:variant>
        <vt:i4>1</vt:i4>
      </vt:variant>
      <vt:variant>
        <vt:lpstr>Server OLE incorporati</vt:lpstr>
      </vt:variant>
      <vt:variant>
        <vt:i4>1</vt:i4>
      </vt:variant>
      <vt:variant>
        <vt:lpstr>Titoli diapositive</vt:lpstr>
      </vt:variant>
      <vt:variant>
        <vt:i4>32</vt:i4>
      </vt:variant>
      <vt:variant>
        <vt:lpstr>Presentazioni personalizzate</vt:lpstr>
      </vt:variant>
      <vt:variant>
        <vt:i4>1</vt:i4>
      </vt:variant>
    </vt:vector>
  </HeadingPairs>
  <TitlesOfParts>
    <vt:vector size="35" baseType="lpstr">
      <vt:lpstr>Equinozio</vt:lpstr>
      <vt:lpstr>Acrobat Document</vt:lpstr>
      <vt:lpstr>                              CORSO DI FORMAZIONE PER OPERATORI PATRONATO  L.152/01- D.M. 193/01 – D.D. 4 Giugno 2015 Organizzazione – statisticazione- standard qualitativi Privacy </vt:lpstr>
      <vt:lpstr>REQUISITI AI FINI DEL RICONOSCIMENTO  E  FINANZIAMENTO DELLA SEDE</vt:lpstr>
      <vt:lpstr>REQUISITI MINIMI ORGANIZZATIVI PER RICONOSCIMENTO GIURIDICO</vt:lpstr>
      <vt:lpstr>SEDE</vt:lpstr>
      <vt:lpstr>OPERATORI DI PATRONATO</vt:lpstr>
      <vt:lpstr>Collaboratori volontari</vt:lpstr>
      <vt:lpstr>Sentenza del Consiglio di Stato N. 02009/2018 depositata in data 29/03/2018</vt:lpstr>
      <vt:lpstr>Utenze ai Collaboratori</vt:lpstr>
      <vt:lpstr>OPERATORI DI PATRONATO</vt:lpstr>
      <vt:lpstr>ORARIO APERTURA AL PUBBLICO</vt:lpstr>
      <vt:lpstr>CARENZA REQUISITI MINIMI ORGANIZZATIVI</vt:lpstr>
      <vt:lpstr>PERIODO DI CARENZA</vt:lpstr>
      <vt:lpstr>       Riconoscimento attività</vt:lpstr>
      <vt:lpstr>Rilevazione Attività</vt:lpstr>
      <vt:lpstr>Registri</vt:lpstr>
      <vt:lpstr>     Fascicolo Pratica</vt:lpstr>
      <vt:lpstr>Archivio Pratiche</vt:lpstr>
      <vt:lpstr>Sistema Sanzionatorio D.M. 193/08  ART. 12</vt:lpstr>
      <vt:lpstr>Sistema premiante Punto Organizzazione</vt:lpstr>
      <vt:lpstr> </vt:lpstr>
      <vt:lpstr>Qualità e ampiezza dei sevizi resi</vt:lpstr>
      <vt:lpstr>Grado di soddisfazione del personale</vt:lpstr>
      <vt:lpstr>  Idoneità delle sedi</vt:lpstr>
      <vt:lpstr>    Attività Ispettiva </vt:lpstr>
      <vt:lpstr> </vt:lpstr>
      <vt:lpstr> ERRORI PIU’ FREQUENTI NELLA GESTIONE DELLE PRATICHE</vt:lpstr>
      <vt:lpstr>Motivi Mancato Finanziamento Attività</vt:lpstr>
      <vt:lpstr> ERRORI PIU’ GRAVI NELLA GESTIONE DELLE PRATICHE</vt:lpstr>
      <vt:lpstr>    STATISTICAZIONE PRATICHE</vt:lpstr>
      <vt:lpstr>Privacy </vt:lpstr>
      <vt:lpstr>Diapositiva 31</vt:lpstr>
      <vt:lpstr>Privacy</vt:lpstr>
      <vt:lpstr>Presentazione personalizzata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Windows User</dc:creator>
  <cp:lastModifiedBy>HP</cp:lastModifiedBy>
  <cp:revision>411</cp:revision>
  <cp:lastPrinted>2017-03-22T11:26:48Z</cp:lastPrinted>
  <dcterms:created xsi:type="dcterms:W3CDTF">2010-02-18T18:16:53Z</dcterms:created>
  <dcterms:modified xsi:type="dcterms:W3CDTF">2020-02-18T10:21:59Z</dcterms:modified>
</cp:coreProperties>
</file>