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 id="2147483687" r:id="rId6"/>
    <p:sldMasterId id="2147483666" r:id="rId7"/>
    <p:sldMasterId id="2147483721" r:id="rId8"/>
  </p:sldMasterIdLst>
  <p:notesMasterIdLst>
    <p:notesMasterId r:id="rId47"/>
  </p:notesMasterIdLst>
  <p:sldIdLst>
    <p:sldId id="379" r:id="rId9"/>
    <p:sldId id="302" r:id="rId10"/>
    <p:sldId id="336" r:id="rId11"/>
    <p:sldId id="335" r:id="rId12"/>
    <p:sldId id="348" r:id="rId13"/>
    <p:sldId id="380" r:id="rId14"/>
    <p:sldId id="340" r:id="rId15"/>
    <p:sldId id="381" r:id="rId16"/>
    <p:sldId id="382" r:id="rId17"/>
    <p:sldId id="349" r:id="rId18"/>
    <p:sldId id="346" r:id="rId19"/>
    <p:sldId id="350" r:id="rId20"/>
    <p:sldId id="351" r:id="rId21"/>
    <p:sldId id="356" r:id="rId22"/>
    <p:sldId id="357" r:id="rId23"/>
    <p:sldId id="358" r:id="rId24"/>
    <p:sldId id="359" r:id="rId25"/>
    <p:sldId id="360" r:id="rId26"/>
    <p:sldId id="361" r:id="rId27"/>
    <p:sldId id="362" r:id="rId28"/>
    <p:sldId id="363" r:id="rId29"/>
    <p:sldId id="364" r:id="rId30"/>
    <p:sldId id="365" r:id="rId31"/>
    <p:sldId id="366" r:id="rId32"/>
    <p:sldId id="368" r:id="rId33"/>
    <p:sldId id="384" r:id="rId34"/>
    <p:sldId id="385" r:id="rId35"/>
    <p:sldId id="386" r:id="rId36"/>
    <p:sldId id="369" r:id="rId37"/>
    <p:sldId id="370" r:id="rId38"/>
    <p:sldId id="371" r:id="rId39"/>
    <p:sldId id="372" r:id="rId40"/>
    <p:sldId id="373" r:id="rId41"/>
    <p:sldId id="355" r:id="rId42"/>
    <p:sldId id="375" r:id="rId43"/>
    <p:sldId id="376" r:id="rId44"/>
    <p:sldId id="377" r:id="rId45"/>
    <p:sldId id="378" r:id="rId46"/>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128C09-A762-4D7E-B164-541D6D4BB073}" v="82" dt="2022-09-05T13:47:28.226"/>
    <p1510:client id="{11A450CE-0A11-4219-BE63-CBB70D282218}" v="221" dt="2022-09-02T07:58:29.602"/>
    <p1510:client id="{11B33B90-D109-43A9-A42A-16BC9703C423}" v="15" dt="2022-09-05T10:12:26.395"/>
    <p1510:client id="{19B3412F-2A33-451F-AC3E-B1004A98F69F}" v="228" dt="2022-09-06T07:06:51.634"/>
    <p1510:client id="{1A75763D-DF99-4F44-AA4D-A99EEA8F542C}" v="152" dt="2022-09-02T07:59:30.698"/>
    <p1510:client id="{2B49A686-CA43-44AF-9D1F-B163A9B630B8}" v="193" dt="2022-09-06T06:50:20.124"/>
    <p1510:client id="{3730BD2B-2F03-4349-A406-1AAAE2EADCB8}" v="10" dt="2022-09-06T08:34:24.191"/>
    <p1510:client id="{400D5FBF-DBDA-4801-B85D-79EF674EAFFF}" v="8" dt="2022-09-05T13:55:09.976"/>
    <p1510:client id="{486FB73B-6BBB-4BFD-AFCE-5EE0CE1F7190}" v="8" dt="2022-09-05T14:01:25.481"/>
    <p1510:client id="{4C07855A-B6F1-4BCD-BDBB-682B5705AC07}" v="689" dt="2022-09-05T09:56:35.285"/>
    <p1510:client id="{4F68A7D7-0C95-4008-B294-F0EC631ABFA9}" v="81" dt="2022-09-02T09:40:34.368"/>
    <p1510:client id="{5D4E97E8-74CA-4819-854D-FF8713DF82DC}" v="121" dt="2022-09-02T07:34:30.456"/>
    <p1510:client id="{5D6534FE-4BD6-4023-BE45-F376E297E631}" v="10" dt="2022-09-02T10:55:05.544"/>
    <p1510:client id="{61946A2C-6D7F-4C7A-BF74-3529C2908F09}" v="4" dt="2022-09-02T11:05:45.269"/>
    <p1510:client id="{730DA0FB-5256-4BC9-93A3-3FA7B33DB20F}" v="286" dt="2022-09-02T07:58:36.460"/>
    <p1510:client id="{809B5399-B81D-46CA-BEE7-7D8197565D89}" v="1578" dt="2022-09-05T07:52:51.432"/>
    <p1510:client id="{85ED5F66-A166-4650-A05C-646B0DCB9C57}" v="85" dt="2022-09-05T07:38:27.268"/>
    <p1510:client id="{8775617A-64E1-4258-A436-4D8F34D197EC}" v="6" dt="2022-09-05T06:08:39.735"/>
    <p1510:client id="{8DCBA8AA-9D7B-45B1-9D41-75A661467B26}" v="42" dt="2022-09-05T10:23:22.530"/>
    <p1510:client id="{9914C47A-820B-4297-AEE2-3A4006DACB0F}" v="22" dt="2022-09-06T12:59:59.099"/>
    <p1510:client id="{9B143CD6-B10B-4A3D-8FBD-944D2E984C66}" v="676" dt="2022-09-02T11:04:55.513"/>
    <p1510:client id="{AFF2F39E-34AE-4CFF-A65D-DC178B013A4C}" v="47" dt="2022-09-05T13:47:18.041"/>
    <p1510:client id="{BF9D7A93-FFA3-4D0D-BB5C-94E84DB657D7}" v="12" dt="2022-09-02T07:40:08.141"/>
    <p1510:client id="{C281421D-BC6D-4B48-8221-623229FA3568}" v="92" dt="2022-09-05T09:56:19.524"/>
    <p1510:client id="{C467FFB3-CC71-42A4-ACDF-8DD4128E160E}" v="333" dt="2022-09-02T10:47:56.395"/>
    <p1510:client id="{CE707997-FAEC-46C5-B091-C9B84B895F18}" v="11" dt="2022-09-02T10:20:27.291"/>
    <p1510:client id="{D74CA9DF-8CD7-43B4-BE12-97C92A183537}" v="55" dt="2022-09-05T15:01:25.765"/>
    <p1510:client id="{DDC6DC0D-50BE-4B4C-AE34-D70BE64E568A}" v="2" dt="2022-09-06T07:00:03.414"/>
    <p1510:client id="{DDCE3A41-C33E-4659-B974-5D83690BC3A9}" v="40" dt="2022-09-06T06:53:00.690"/>
    <p1510:client id="{EA85EC9B-2E33-47BF-A431-B19CBD50E26E}" v="8" dt="2022-09-02T07:37:09.584"/>
    <p1510:client id="{F69BE9A1-8BAE-4749-8937-14C14173D88D}" v="41" dt="2022-09-06T06:55:51.35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4A8097-E4AE-E848-BD22-CD4C79B3074E}" type="datetimeFigureOut">
              <a:rPr lang="it-IT" smtClean="0"/>
              <a:t>05/10/2022</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CFD31F7-E80C-C346-855A-EC8454F5FB1A}" type="slidenum">
              <a:rPr lang="it-IT" smtClean="0"/>
              <a:t>‹N›</a:t>
            </a:fld>
            <a:endParaRPr lang="it-IT"/>
          </a:p>
        </p:txBody>
      </p:sp>
    </p:spTree>
    <p:extLst>
      <p:ext uri="{BB962C8B-B14F-4D97-AF65-F5344CB8AC3E}">
        <p14:creationId xmlns:p14="http://schemas.microsoft.com/office/powerpoint/2010/main" val="3840802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11587239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198208104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DD7C5E78-D1FF-8542-931E-76A9DE7F1737}" type="datetime1">
              <a:rPr lang="it-IT" smtClean="0"/>
              <a:t>05/10/2022</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9273041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79E4772-D18C-AB4C-BB8D-5F31358DD750}" type="datetime1">
              <a:rPr lang="it-IT" smtClean="0"/>
              <a:t>05/10/2022</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275390089"/>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15872397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891011878"/>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838200" y="1981199"/>
            <a:ext cx="10515600" cy="4195763"/>
          </a:xfrm>
        </p:spPr>
        <p:txBody>
          <a:body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F2FB386-9D59-134F-87EE-713AAA1DD0F5}"/>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34B4D242-6B28-2942-BA46-7A60C0146BA3}" type="datetime1">
              <a:rPr lang="it-IT" smtClean="0"/>
              <a:pPr/>
              <a:t>05/10/2022</a:t>
            </a:fld>
            <a:endParaRPr lang="it-IT"/>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837356301"/>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3633216891"/>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354868366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524685FC-FAF2-644E-A505-1DE6EA4F9AB7}" type="datetime1">
              <a:rPr lang="it-IT" smtClean="0"/>
              <a:t>05/10/2022</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017852665"/>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05/10/2022</a:t>
            </a:fld>
            <a:endParaRPr lang="it-IT"/>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405580549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189101187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8D3F78E-56E7-AA4D-8AF6-BFEDE2728854}" type="datetime1">
              <a:rPr lang="it-IT" smtClean="0"/>
              <a:t>05/10/2022</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402694271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2446598055"/>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982081047"/>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DD7C5E78-D1FF-8542-931E-76A9DE7F1737}" type="datetime1">
              <a:rPr lang="it-IT" smtClean="0"/>
              <a:t>05/10/2022</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249273041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79E4772-D18C-AB4C-BB8D-5F31358DD750}" type="datetime1">
              <a:rPr lang="it-IT" smtClean="0"/>
              <a:t>05/10/2022</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275390089"/>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egnaposto numero diapositiva 9"/>
          <p:cNvSpPr>
            <a:spLocks noGrp="1"/>
          </p:cNvSpPr>
          <p:nvPr>
            <p:ph type="sldNum" sz="quarter" idx="10"/>
          </p:nvPr>
        </p:nvSpPr>
        <p:spPr>
          <a:ln/>
        </p:spPr>
        <p:txBody>
          <a:bodyPr/>
          <a:lstStyle>
            <a:lvl1pPr>
              <a:defRPr/>
            </a:lvl1pPr>
          </a:lstStyle>
          <a:p>
            <a:pPr>
              <a:defRPr/>
            </a:pPr>
            <a:fld id="{6E9FEEED-51D3-4A77-853E-3B5C2535085C}" type="slidenum">
              <a:rPr>
                <a:solidFill>
                  <a:prstClr val="white"/>
                </a:solidFill>
              </a:rPr>
              <a:pPr>
                <a:defRPr/>
              </a:pPr>
              <a:t>‹N›</a:t>
            </a:fld>
            <a:endParaRPr>
              <a:solidFill>
                <a:prstClr val="white"/>
              </a:solidFill>
            </a:endParaRPr>
          </a:p>
        </p:txBody>
      </p:sp>
      <p:sp>
        <p:nvSpPr>
          <p:cNvPr id="4" name="Titolo 1"/>
          <p:cNvSpPr>
            <a:spLocks noGrp="1"/>
          </p:cNvSpPr>
          <p:nvPr>
            <p:ph type="title"/>
          </p:nvPr>
        </p:nvSpPr>
        <p:spPr>
          <a:xfrm>
            <a:off x="1199456" y="260648"/>
            <a:ext cx="9601067" cy="549250"/>
          </a:xfrm>
          <a:noFill/>
          <a:ln>
            <a:noFill/>
          </a:ln>
        </p:spPr>
        <p:txBody>
          <a:bodyPr anchor="t" anchorCtr="0"/>
          <a:lstStyle>
            <a:lvl1pPr>
              <a:defRPr>
                <a:solidFill>
                  <a:schemeClr val="accent1"/>
                </a:solidFill>
              </a:defRPr>
            </a:lvl1pPr>
          </a:lstStyle>
          <a:p>
            <a:pPr algn="l">
              <a:defRPr/>
            </a:pPr>
            <a:endParaRPr/>
          </a:p>
        </p:txBody>
      </p:sp>
    </p:spTree>
    <p:extLst>
      <p:ext uri="{BB962C8B-B14F-4D97-AF65-F5344CB8AC3E}">
        <p14:creationId xmlns:p14="http://schemas.microsoft.com/office/powerpoint/2010/main" val="3995158954"/>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Century Gothic" pitchFamily="34" charset="0"/>
              </a:defRPr>
            </a:lvl1pPr>
          </a:lstStyle>
          <a:p>
            <a:r>
              <a:rPr lang="en-US"/>
              <a:t>Click to edit Master title style</a:t>
            </a:r>
            <a:endParaRPr lang="it-IT"/>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entury Gothic"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Tree>
    <p:extLst>
      <p:ext uri="{BB962C8B-B14F-4D97-AF65-F5344CB8AC3E}">
        <p14:creationId xmlns:p14="http://schemas.microsoft.com/office/powerpoint/2010/main" val="3107566494"/>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Rectangle 12"/>
          <p:cNvSpPr/>
          <p:nvPr userDrawn="1"/>
        </p:nvSpPr>
        <p:spPr>
          <a:xfrm>
            <a:off x="1" y="201600"/>
            <a:ext cx="12192000" cy="783821"/>
          </a:xfrm>
          <a:prstGeom prst="rect">
            <a:avLst/>
          </a:prstGeom>
          <a:solidFill>
            <a:schemeClr val="tx2">
              <a:lumMod val="95000"/>
            </a:schemeClr>
          </a:solidFill>
          <a:ln w="28575">
            <a:noFill/>
          </a:ln>
        </p:spPr>
        <p:txBody>
          <a:bodyPr wrap="square" rtlCol="0" anchor="ctr">
            <a:noAutofit/>
          </a:bodyPr>
          <a:lstStyle/>
          <a:p>
            <a:pPr algn="ctr"/>
            <a:endParaRPr lang="en-US" sz="1400">
              <a:solidFill>
                <a:schemeClr val="tx2"/>
              </a:solidFill>
              <a:latin typeface="+mn-lt"/>
            </a:endParaRPr>
          </a:p>
        </p:txBody>
      </p:sp>
      <p:sp>
        <p:nvSpPr>
          <p:cNvPr id="3" name="Rectangle 2"/>
          <p:cNvSpPr/>
          <p:nvPr userDrawn="1"/>
        </p:nvSpPr>
        <p:spPr>
          <a:xfrm>
            <a:off x="0" y="0"/>
            <a:ext cx="12192000" cy="201600"/>
          </a:xfrm>
          <a:prstGeom prst="rect">
            <a:avLst/>
          </a:prstGeom>
          <a:solidFill>
            <a:srgbClr val="005980"/>
          </a:solidFill>
          <a:ln w="28575">
            <a:noFill/>
          </a:ln>
        </p:spPr>
        <p:txBody>
          <a:bodyPr wrap="square" rtlCol="0" anchor="ctr">
            <a:noAutofit/>
          </a:bodyPr>
          <a:lstStyle/>
          <a:p>
            <a:pPr algn="ctr"/>
            <a:endParaRPr lang="en-US" sz="1400">
              <a:solidFill>
                <a:schemeClr val="tx2"/>
              </a:solidFill>
              <a:latin typeface="+mn-lt"/>
            </a:endParaRPr>
          </a:p>
        </p:txBody>
      </p:sp>
      <p:sp>
        <p:nvSpPr>
          <p:cNvPr id="12" name="Rectangle 11"/>
          <p:cNvSpPr/>
          <p:nvPr userDrawn="1"/>
        </p:nvSpPr>
        <p:spPr>
          <a:xfrm>
            <a:off x="1032658" y="201600"/>
            <a:ext cx="124947" cy="783821"/>
          </a:xfrm>
          <a:prstGeom prst="rect">
            <a:avLst/>
          </a:prstGeom>
          <a:solidFill>
            <a:schemeClr val="tx1">
              <a:alpha val="25000"/>
            </a:schemeClr>
          </a:solidFill>
          <a:ln w="28575">
            <a:noFill/>
          </a:ln>
        </p:spPr>
        <p:txBody>
          <a:bodyPr wrap="square" rtlCol="0" anchor="ctr">
            <a:noAutofit/>
          </a:bodyPr>
          <a:lstStyle/>
          <a:p>
            <a:pPr algn="ctr"/>
            <a:endParaRPr lang="en-US" sz="1400">
              <a:solidFill>
                <a:schemeClr val="tx2"/>
              </a:solidFill>
              <a:latin typeface="+mn-lt"/>
            </a:endParaRPr>
          </a:p>
        </p:txBody>
      </p:sp>
      <p:sp>
        <p:nvSpPr>
          <p:cNvPr id="5" name="Rectangle 4"/>
          <p:cNvSpPr/>
          <p:nvPr userDrawn="1"/>
        </p:nvSpPr>
        <p:spPr>
          <a:xfrm>
            <a:off x="479394" y="0"/>
            <a:ext cx="656948" cy="985421"/>
          </a:xfrm>
          <a:prstGeom prst="rect">
            <a:avLst/>
          </a:prstGeom>
          <a:solidFill>
            <a:srgbClr val="007DB3"/>
          </a:solidFill>
          <a:ln w="28575">
            <a:noFill/>
          </a:ln>
        </p:spPr>
        <p:txBody>
          <a:bodyPr wrap="square" rtlCol="0" anchor="ctr">
            <a:noAutofit/>
          </a:bodyPr>
          <a:lstStyle/>
          <a:p>
            <a:pPr algn="ctr"/>
            <a:endParaRPr lang="en-US" sz="1400">
              <a:solidFill>
                <a:schemeClr val="tx2"/>
              </a:solidFill>
              <a:latin typeface="+mn-lt"/>
            </a:endParaRPr>
          </a:p>
        </p:txBody>
      </p:sp>
      <p:pic>
        <p:nvPicPr>
          <p:cNvPr id="5122" name="Picture 2" descr="https://www.baicr.it/wp-content/uploads/2017/06/og-logo-inps.png"/>
          <p:cNvPicPr>
            <a:picLocks noChangeAspect="1" noChangeArrowheads="1"/>
          </p:cNvPicPr>
          <p:nvPr userDrawn="1"/>
        </p:nvPicPr>
        <p:blipFill rotWithShape="1">
          <a:blip r:embed="rId2" cstate="print">
            <a:clrChange>
              <a:clrFrom>
                <a:srgbClr val="1687BF"/>
              </a:clrFrom>
              <a:clrTo>
                <a:srgbClr val="1687BF">
                  <a:alpha val="0"/>
                </a:srgbClr>
              </a:clrTo>
            </a:clrChange>
            <a:extLst>
              <a:ext uri="{28A0092B-C50C-407E-A947-70E740481C1C}">
                <a14:useLocalDpi xmlns:a14="http://schemas.microsoft.com/office/drawing/2010/main" val="0"/>
              </a:ext>
            </a:extLst>
          </a:blip>
          <a:srcRect l="17704" r="17743"/>
          <a:stretch/>
        </p:blipFill>
        <p:spPr bwMode="auto">
          <a:xfrm>
            <a:off x="562123" y="142504"/>
            <a:ext cx="491490" cy="761372"/>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hasCustomPrompt="1"/>
          </p:nvPr>
        </p:nvSpPr>
        <p:spPr>
          <a:xfrm>
            <a:off x="1136342" y="201600"/>
            <a:ext cx="10467658" cy="783821"/>
          </a:xfrm>
          <a:prstGeom prst="rect">
            <a:avLst/>
          </a:prstGeom>
        </p:spPr>
        <p:txBody>
          <a:bodyPr/>
          <a:lstStyle>
            <a:lvl1pPr>
              <a:defRPr sz="2400">
                <a:solidFill>
                  <a:schemeClr val="tx1"/>
                </a:solidFill>
                <a:latin typeface="+mn-lt"/>
              </a:defRPr>
            </a:lvl1pPr>
          </a:lstStyle>
          <a:p>
            <a:r>
              <a:rPr lang="en-US"/>
              <a:t>Click to edit Master title style</a:t>
            </a:r>
            <a:br>
              <a:rPr lang="en-US"/>
            </a:br>
            <a:endParaRPr lang="en-GB"/>
          </a:p>
        </p:txBody>
      </p:sp>
      <p:sp>
        <p:nvSpPr>
          <p:cNvPr id="8" name="Rectangle 7"/>
          <p:cNvSpPr/>
          <p:nvPr userDrawn="1"/>
        </p:nvSpPr>
        <p:spPr>
          <a:xfrm>
            <a:off x="0" y="6237288"/>
            <a:ext cx="12192000" cy="620712"/>
          </a:xfrm>
          <a:prstGeom prst="rect">
            <a:avLst/>
          </a:prstGeom>
          <a:solidFill>
            <a:srgbClr val="005980"/>
          </a:solidFill>
          <a:ln w="28575">
            <a:noFill/>
          </a:ln>
        </p:spPr>
        <p:txBody>
          <a:bodyPr wrap="square" rtlCol="0" anchor="ctr">
            <a:noAutofit/>
          </a:bodyPr>
          <a:lstStyle/>
          <a:p>
            <a:pPr algn="ctr"/>
            <a:endParaRPr lang="en-US" sz="1400">
              <a:solidFill>
                <a:schemeClr val="tx2"/>
              </a:solidFill>
              <a:latin typeface="+mn-lt"/>
            </a:endParaRPr>
          </a:p>
        </p:txBody>
      </p:sp>
      <p:sp>
        <p:nvSpPr>
          <p:cNvPr id="17" name="Rectangle 16"/>
          <p:cNvSpPr/>
          <p:nvPr userDrawn="1"/>
        </p:nvSpPr>
        <p:spPr>
          <a:xfrm>
            <a:off x="1" y="6414050"/>
            <a:ext cx="1044000" cy="273844"/>
          </a:xfrm>
          <a:prstGeom prst="rect">
            <a:avLst/>
          </a:prstGeom>
          <a:solidFill>
            <a:schemeClr val="tx2"/>
          </a:solidFill>
          <a:ln w="28575">
            <a:noFill/>
          </a:ln>
        </p:spPr>
        <p:txBody>
          <a:bodyPr wrap="square" rtlCol="0" anchor="ctr">
            <a:noAutofit/>
          </a:bodyPr>
          <a:lstStyle/>
          <a:p>
            <a:pPr algn="ctr"/>
            <a:endParaRPr lang="en-US" sz="1400">
              <a:solidFill>
                <a:schemeClr val="tx2"/>
              </a:solidFill>
              <a:latin typeface="+mn-lt"/>
            </a:endParaRPr>
          </a:p>
        </p:txBody>
      </p:sp>
      <p:sp>
        <p:nvSpPr>
          <p:cNvPr id="10" name="Shape 231"/>
          <p:cNvSpPr/>
          <p:nvPr userDrawn="1"/>
        </p:nvSpPr>
        <p:spPr>
          <a:xfrm>
            <a:off x="608433" y="6393730"/>
            <a:ext cx="258730" cy="325439"/>
          </a:xfrm>
          <a:prstGeom prst="rect">
            <a:avLst/>
          </a:prstGeom>
          <a:noFill/>
          <a:ln w="28575" cap="flat">
            <a:noFill/>
            <a:prstDash val="solid"/>
            <a:round/>
          </a:ln>
          <a:effectLst/>
        </p:spPr>
        <p:txBody>
          <a:bodyPr wrap="square" lIns="0" tIns="0" rIns="0" bIns="0" numCol="1" anchor="ctr" anchorCtr="0">
            <a:noAutofit/>
          </a:bodyPr>
          <a:lstStyle/>
          <a:p>
            <a:pPr algn="ctr">
              <a:defRPr sz="700">
                <a:solidFill>
                  <a:srgbClr val="FFFFFF"/>
                </a:solidFill>
                <a:latin typeface="Calibri"/>
                <a:ea typeface="Calibri"/>
                <a:cs typeface="Calibri"/>
                <a:sym typeface="Calibri"/>
              </a:defRPr>
            </a:pPr>
            <a:fld id="{9AE4D82F-B047-469B-AC52-A46321747EAF}" type="slidenum">
              <a:rPr lang="en-GB" sz="1000" b="0" smtClean="0">
                <a:solidFill>
                  <a:schemeClr val="tx1"/>
                </a:solidFill>
                <a:latin typeface="+mn-lt"/>
              </a:rPr>
              <a:pPr algn="ctr">
                <a:defRPr sz="700">
                  <a:solidFill>
                    <a:srgbClr val="FFFFFF"/>
                  </a:solidFill>
                  <a:latin typeface="Calibri"/>
                  <a:ea typeface="Calibri"/>
                  <a:cs typeface="Calibri"/>
                  <a:sym typeface="Calibri"/>
                </a:defRPr>
              </a:pPr>
              <a:t>‹N›</a:t>
            </a:fld>
            <a:endParaRPr sz="800" b="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3035289806"/>
      </p:ext>
    </p:extLst>
  </p:cSld>
  <p:clrMapOvr>
    <a:masterClrMapping/>
  </p:clrMapOvr>
  <p:transition spd="slow">
    <p:wipe/>
  </p:transition>
  <p:extLst>
    <p:ext uri="{DCECCB84-F9BA-43D5-87BE-67443E8EF086}">
      <p15:sldGuideLst xmlns:p15="http://schemas.microsoft.com/office/powerpoint/2012/main">
        <p15:guide id="3" pos="288" userDrawn="1">
          <p15:clr>
            <a:srgbClr val="FBAE40"/>
          </p15:clr>
        </p15:guide>
        <p15:guide id="12" pos="7536" userDrawn="1">
          <p15:clr>
            <a:srgbClr val="FBAE40"/>
          </p15:clr>
        </p15:guide>
        <p15:guide id="13" orient="horz" pos="672" userDrawn="1">
          <p15:clr>
            <a:srgbClr val="FBAE40"/>
          </p15:clr>
        </p15:guide>
        <p15:guide id="16" orient="horz" pos="39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descr="Risultati immagini per inps direzione general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a:stretch/>
        </p:blipFill>
        <p:spPr bwMode="auto">
          <a:xfrm>
            <a:off x="-8710" y="1"/>
            <a:ext cx="1221812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7418" y="0"/>
            <a:ext cx="12218127" cy="6858001"/>
          </a:xfrm>
          <a:prstGeom prst="rect">
            <a:avLst/>
          </a:prstGeom>
          <a:solidFill>
            <a:schemeClr val="tx2">
              <a:alpha val="57000"/>
            </a:schemeClr>
          </a:solidFill>
          <a:ln w="28575">
            <a:noFill/>
          </a:ln>
        </p:spPr>
        <p:txBody>
          <a:bodyPr wrap="square" rtlCol="0" anchor="ctr">
            <a:noAutofit/>
          </a:bodyPr>
          <a:lstStyle/>
          <a:p>
            <a:pPr algn="ctr"/>
            <a:endParaRPr lang="en-US" sz="1400">
              <a:solidFill>
                <a:schemeClr val="tx2"/>
              </a:solidFill>
              <a:latin typeface="+mn-lt"/>
            </a:endParaRPr>
          </a:p>
        </p:txBody>
      </p:sp>
      <p:sp>
        <p:nvSpPr>
          <p:cNvPr id="5" name="Rectangle 4"/>
          <p:cNvSpPr/>
          <p:nvPr userDrawn="1"/>
        </p:nvSpPr>
        <p:spPr>
          <a:xfrm>
            <a:off x="0" y="6237288"/>
            <a:ext cx="12192000" cy="620712"/>
          </a:xfrm>
          <a:prstGeom prst="rect">
            <a:avLst/>
          </a:prstGeom>
          <a:solidFill>
            <a:srgbClr val="005980"/>
          </a:solidFill>
          <a:ln w="28575">
            <a:noFill/>
          </a:ln>
        </p:spPr>
        <p:txBody>
          <a:bodyPr wrap="square" rtlCol="0" anchor="ctr">
            <a:noAutofit/>
          </a:bodyPr>
          <a:lstStyle/>
          <a:p>
            <a:pPr algn="ctr"/>
            <a:endParaRPr lang="en-US" sz="1400">
              <a:solidFill>
                <a:schemeClr val="tx2"/>
              </a:solidFill>
              <a:latin typeface="+mn-lt"/>
            </a:endParaRPr>
          </a:p>
        </p:txBody>
      </p:sp>
      <p:sp>
        <p:nvSpPr>
          <p:cNvPr id="10" name="Rectangle 9">
            <a:extLst>
              <a:ext uri="{FF2B5EF4-FFF2-40B4-BE49-F238E27FC236}">
                <a16:creationId xmlns:a16="http://schemas.microsoft.com/office/drawing/2014/main" id="{29FC7383-C9BD-4F9F-BB91-B0552ECF204B}"/>
              </a:ext>
            </a:extLst>
          </p:cNvPr>
          <p:cNvSpPr/>
          <p:nvPr userDrawn="1"/>
        </p:nvSpPr>
        <p:spPr>
          <a:xfrm>
            <a:off x="1" y="6414050"/>
            <a:ext cx="1044000" cy="273844"/>
          </a:xfrm>
          <a:prstGeom prst="rect">
            <a:avLst/>
          </a:prstGeom>
          <a:solidFill>
            <a:schemeClr val="tx2"/>
          </a:solidFill>
          <a:ln w="28575">
            <a:noFill/>
          </a:ln>
        </p:spPr>
        <p:txBody>
          <a:bodyPr wrap="square" rtlCol="0" anchor="ctr">
            <a:noAutofit/>
          </a:bodyPr>
          <a:lstStyle/>
          <a:p>
            <a:pPr algn="ctr"/>
            <a:endParaRPr lang="en-US" sz="1400">
              <a:solidFill>
                <a:schemeClr val="tx2"/>
              </a:solidFill>
              <a:latin typeface="+mn-lt"/>
            </a:endParaRPr>
          </a:p>
        </p:txBody>
      </p:sp>
      <p:sp>
        <p:nvSpPr>
          <p:cNvPr id="7" name="Shape 231"/>
          <p:cNvSpPr/>
          <p:nvPr userDrawn="1"/>
        </p:nvSpPr>
        <p:spPr>
          <a:xfrm>
            <a:off x="608433" y="6393730"/>
            <a:ext cx="258730" cy="325439"/>
          </a:xfrm>
          <a:prstGeom prst="rect">
            <a:avLst/>
          </a:prstGeom>
          <a:noFill/>
          <a:ln w="28575" cap="flat">
            <a:noFill/>
            <a:prstDash val="solid"/>
            <a:round/>
          </a:ln>
          <a:effectLst/>
        </p:spPr>
        <p:txBody>
          <a:bodyPr wrap="square" lIns="0" tIns="0" rIns="0" bIns="0" numCol="1" anchor="ctr" anchorCtr="0">
            <a:noAutofit/>
          </a:bodyPr>
          <a:lstStyle/>
          <a:p>
            <a:pPr algn="ctr">
              <a:defRPr sz="700">
                <a:solidFill>
                  <a:srgbClr val="FFFFFF"/>
                </a:solidFill>
                <a:latin typeface="Calibri"/>
                <a:ea typeface="Calibri"/>
                <a:cs typeface="Calibri"/>
                <a:sym typeface="Calibri"/>
              </a:defRPr>
            </a:pPr>
            <a:fld id="{9AE4D82F-B047-469B-AC52-A46321747EAF}" type="slidenum">
              <a:rPr lang="en-GB" sz="1000" b="0" smtClean="0">
                <a:solidFill>
                  <a:schemeClr val="tx1"/>
                </a:solidFill>
                <a:latin typeface="+mn-lt"/>
              </a:rPr>
              <a:pPr algn="ctr">
                <a:defRPr sz="700">
                  <a:solidFill>
                    <a:srgbClr val="FFFFFF"/>
                  </a:solidFill>
                  <a:latin typeface="Calibri"/>
                  <a:ea typeface="Calibri"/>
                  <a:cs typeface="Calibri"/>
                  <a:sym typeface="Calibri"/>
                </a:defRPr>
              </a:pPr>
              <a:t>‹N›</a:t>
            </a:fld>
            <a:endParaRPr sz="800" b="0">
              <a:solidFill>
                <a:schemeClr val="tx1"/>
              </a:solidFill>
              <a:latin typeface="+mn-lt"/>
              <a:ea typeface="Calibri"/>
              <a:cs typeface="Calibri"/>
              <a:sym typeface="Calibri"/>
            </a:endParaRPr>
          </a:p>
        </p:txBody>
      </p:sp>
      <p:sp>
        <p:nvSpPr>
          <p:cNvPr id="14" name="Rectangle 13"/>
          <p:cNvSpPr/>
          <p:nvPr userDrawn="1"/>
        </p:nvSpPr>
        <p:spPr>
          <a:xfrm>
            <a:off x="10572534" y="0"/>
            <a:ext cx="656948" cy="985421"/>
          </a:xfrm>
          <a:prstGeom prst="rect">
            <a:avLst/>
          </a:prstGeom>
          <a:solidFill>
            <a:srgbClr val="007DB3"/>
          </a:solidFill>
          <a:ln w="28575">
            <a:noFill/>
          </a:ln>
        </p:spPr>
        <p:txBody>
          <a:bodyPr wrap="square" rtlCol="0" anchor="ctr">
            <a:noAutofit/>
          </a:bodyPr>
          <a:lstStyle/>
          <a:p>
            <a:pPr algn="ctr"/>
            <a:endParaRPr lang="en-US" sz="1400">
              <a:solidFill>
                <a:schemeClr val="tx2"/>
              </a:solidFill>
              <a:latin typeface="+mj-lt"/>
            </a:endParaRPr>
          </a:p>
        </p:txBody>
      </p:sp>
      <p:pic>
        <p:nvPicPr>
          <p:cNvPr id="15" name="Picture 2" descr="https://www.baicr.it/wp-content/uploads/2017/06/og-logo-inps.png"/>
          <p:cNvPicPr>
            <a:picLocks noChangeAspect="1" noChangeArrowheads="1"/>
          </p:cNvPicPr>
          <p:nvPr userDrawn="1"/>
        </p:nvPicPr>
        <p:blipFill rotWithShape="1">
          <a:blip r:embed="rId3" cstate="print">
            <a:clrChange>
              <a:clrFrom>
                <a:srgbClr val="1687BF"/>
              </a:clrFrom>
              <a:clrTo>
                <a:srgbClr val="1687BF">
                  <a:alpha val="0"/>
                </a:srgbClr>
              </a:clrTo>
            </a:clrChange>
            <a:extLst>
              <a:ext uri="{28A0092B-C50C-407E-A947-70E740481C1C}">
                <a14:useLocalDpi xmlns:a14="http://schemas.microsoft.com/office/drawing/2010/main" val="0"/>
              </a:ext>
            </a:extLst>
          </a:blip>
          <a:srcRect l="17704" r="17743"/>
          <a:stretch/>
        </p:blipFill>
        <p:spPr bwMode="auto">
          <a:xfrm>
            <a:off x="10655263" y="142504"/>
            <a:ext cx="491490" cy="761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6"/>
            <a:ext cx="9734334" cy="640616"/>
          </a:xfrm>
          <a:prstGeom prst="rect">
            <a:avLst/>
          </a:prstGeom>
        </p:spPr>
        <p:txBody>
          <a:bodyPr/>
          <a:lstStyle/>
          <a:p>
            <a:r>
              <a:rPr lang="en-US"/>
              <a:t>Click to edit Master title style</a:t>
            </a:r>
            <a:endParaRPr lang="it-IT"/>
          </a:p>
        </p:txBody>
      </p:sp>
    </p:spTree>
    <p:extLst>
      <p:ext uri="{BB962C8B-B14F-4D97-AF65-F5344CB8AC3E}">
        <p14:creationId xmlns:p14="http://schemas.microsoft.com/office/powerpoint/2010/main" val="2078814560"/>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latin typeface="Century Gothic" pitchFamily="34" charset="0"/>
              </a:defRPr>
            </a:lvl1pPr>
          </a:lstStyle>
          <a:p>
            <a:r>
              <a:rPr lang="en-US"/>
              <a:t>Click to edit Master title style</a:t>
            </a:r>
            <a:endParaRPr lang="it-IT"/>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Century Gothic"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Tree>
    <p:extLst>
      <p:ext uri="{BB962C8B-B14F-4D97-AF65-F5344CB8AC3E}">
        <p14:creationId xmlns:p14="http://schemas.microsoft.com/office/powerpoint/2010/main" val="310756649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1498294" y="1981199"/>
            <a:ext cx="9611666" cy="4195763"/>
          </a:xfrm>
        </p:spPr>
        <p:txBody>
          <a:bodyPr/>
          <a:lstStyle>
            <a:lvl1pPr>
              <a:defRPr>
                <a:latin typeface="+mj-lt"/>
              </a:defRPr>
            </a:lvl1pPr>
          </a:lstStyle>
          <a:p>
            <a:pPr lvl="0"/>
            <a:r>
              <a:rPr lang="it-IT"/>
              <a:t>Fare clic per modificare stili del testo dello schema</a:t>
            </a:r>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813560" y="335280"/>
            <a:ext cx="9296400" cy="594360"/>
          </a:xfrm>
        </p:spPr>
        <p:txBody>
          <a:bodyPr>
            <a:normAutofit fontScale="90000"/>
          </a:bodyPr>
          <a:lstStyle>
            <a:lvl1pPr>
              <a:defRPr>
                <a:latin typeface="+mj-lt"/>
              </a:defRPr>
            </a:lvl1pPr>
          </a:lstStyle>
          <a:p>
            <a:r>
              <a:rPr lang="it-IT"/>
              <a:t>Fare clic per modificare lo stile del titolo</a:t>
            </a:r>
          </a:p>
        </p:txBody>
      </p:sp>
    </p:spTree>
    <p:extLst>
      <p:ext uri="{BB962C8B-B14F-4D97-AF65-F5344CB8AC3E}">
        <p14:creationId xmlns:p14="http://schemas.microsoft.com/office/powerpoint/2010/main" val="183735630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878742295"/>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3750682264"/>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1498294" y="1981199"/>
            <a:ext cx="9611666" cy="4195763"/>
          </a:xfrm>
        </p:spPr>
        <p:txBody>
          <a:bodyPr/>
          <a:lstStyle>
            <a:lvl1pPr>
              <a:defRPr>
                <a:latin typeface="+mj-lt"/>
              </a:defRPr>
            </a:lvl1pPr>
          </a:lstStyle>
          <a:p>
            <a:pPr lvl="0"/>
            <a:r>
              <a:rPr lang="it-IT"/>
              <a:t>Fare clic per modificare stili del testo dello schema</a:t>
            </a:r>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813560" y="335280"/>
            <a:ext cx="9296400" cy="594360"/>
          </a:xfrm>
        </p:spPr>
        <p:txBody>
          <a:bodyPr>
            <a:normAutofit fontScale="90000"/>
          </a:bodyPr>
          <a:lstStyle>
            <a:lvl1pPr>
              <a:defRPr>
                <a:latin typeface="+mj-lt"/>
              </a:defRPr>
            </a:lvl1pPr>
          </a:lstStyle>
          <a:p>
            <a:r>
              <a:rPr lang="it-IT"/>
              <a:t>Fare clic per modificare lo stile del titolo</a:t>
            </a:r>
          </a:p>
        </p:txBody>
      </p:sp>
    </p:spTree>
    <p:extLst>
      <p:ext uri="{BB962C8B-B14F-4D97-AF65-F5344CB8AC3E}">
        <p14:creationId xmlns:p14="http://schemas.microsoft.com/office/powerpoint/2010/main" val="1310635484"/>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2015945074"/>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838200" y="1825625"/>
            <a:ext cx="5181600" cy="4351338"/>
          </a:xfrm>
        </p:spPr>
        <p:txBody>
          <a:bodyPr/>
          <a:lstStyle/>
          <a:p>
            <a:pPr lvl="0"/>
            <a:r>
              <a:rPr lang="it-IT"/>
              <a:t>Fare clic per modificare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6172200" y="1825625"/>
            <a:ext cx="5181600" cy="4351338"/>
          </a:xfrm>
        </p:spPr>
        <p:txBody>
          <a:body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1099309419"/>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839788" y="2505075"/>
            <a:ext cx="5157787" cy="3684588"/>
          </a:xfrm>
        </p:spPr>
        <p:txBody>
          <a:bodyPr/>
          <a:lstStyle/>
          <a:p>
            <a:pPr lvl="0"/>
            <a:r>
              <a:rPr lang="it-IT"/>
              <a:t>Fare clic per modificare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6172200" y="2505075"/>
            <a:ext cx="5183188" cy="3684588"/>
          </a:xfrm>
        </p:spPr>
        <p:txBody>
          <a:bodyPr/>
          <a:lstStyle/>
          <a:p>
            <a:pPr lvl="0"/>
            <a:r>
              <a:rPr lang="it-IT"/>
              <a:t>Fare clic per modificare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524685FC-FAF2-644E-A505-1DE6EA4F9AB7}" type="datetime1">
              <a:rPr lang="it-IT" smtClean="0"/>
              <a:t>05/10/2022</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3160203815"/>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a:t>
            </a:r>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05/10/2022</a:t>
            </a:fld>
            <a:endParaRPr lang="it-IT"/>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4258337381"/>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8D3F78E-56E7-AA4D-8AF6-BFEDE2728854}" type="datetime1">
              <a:rPr lang="it-IT" smtClean="0"/>
              <a:t>05/10/2022</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3372856318"/>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1479979651"/>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200200397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3633216891"/>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DD7C5E78-D1FF-8542-931E-76A9DE7F1737}" type="datetime1">
              <a:rPr lang="it-IT" smtClean="0"/>
              <a:t>05/10/2022</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1413887032"/>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79E4772-D18C-AB4C-BB8D-5F31358DD750}" type="datetime1">
              <a:rPr lang="it-IT" smtClean="0"/>
              <a:t>05/10/2022</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3738824898"/>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B8A9B52-CEBB-E545-BBC5-BB375AD8E0CF}"/>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14" name="Immagine 13">
            <a:extLst>
              <a:ext uri="{FF2B5EF4-FFF2-40B4-BE49-F238E27FC236}">
                <a16:creationId xmlns:a16="http://schemas.microsoft.com/office/drawing/2014/main" id="{3DBF2853-6A54-A243-8084-B4AF02C9A49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8" name="Segnaposto testo 2">
            <a:extLst>
              <a:ext uri="{FF2B5EF4-FFF2-40B4-BE49-F238E27FC236}">
                <a16:creationId xmlns:a16="http://schemas.microsoft.com/office/drawing/2014/main" id="{72E1A49D-7EF6-1646-96F7-C4E09F3A4444}"/>
              </a:ext>
            </a:extLst>
          </p:cNvPr>
          <p:cNvSpPr>
            <a:spLocks noGrp="1"/>
          </p:cNvSpPr>
          <p:nvPr>
            <p:ph type="body" idx="13"/>
          </p:nvPr>
        </p:nvSpPr>
        <p:spPr>
          <a:xfrm>
            <a:off x="838200" y="2223128"/>
            <a:ext cx="10515600" cy="4101472"/>
          </a:xfrm>
        </p:spPr>
        <p:txBody>
          <a:bodyPr/>
          <a:lstStyle>
            <a:lvl1pPr marL="0" indent="0">
              <a:lnSpc>
                <a:spcPct val="100000"/>
              </a:lnSpc>
              <a:spcBef>
                <a:spcPts val="0"/>
              </a:spcBef>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21" name="Segnaposto data 4">
            <a:extLst>
              <a:ext uri="{FF2B5EF4-FFF2-40B4-BE49-F238E27FC236}">
                <a16:creationId xmlns:a16="http://schemas.microsoft.com/office/drawing/2014/main" id="{18538D43-53A1-1E44-9015-8A1A31AE534A}"/>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22" name="Segnaposto piè di pagina 5">
            <a:extLst>
              <a:ext uri="{FF2B5EF4-FFF2-40B4-BE49-F238E27FC236}">
                <a16:creationId xmlns:a16="http://schemas.microsoft.com/office/drawing/2014/main" id="{28116675-2C0E-A741-8A8F-947B9A8035B8}"/>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23" name="Segnaposto numero diapositiva 6">
            <a:extLst>
              <a:ext uri="{FF2B5EF4-FFF2-40B4-BE49-F238E27FC236}">
                <a16:creationId xmlns:a16="http://schemas.microsoft.com/office/drawing/2014/main" id="{E9262B6D-0D2F-7747-86AB-97DC8503987B}"/>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24" name="Titolo 1">
            <a:extLst>
              <a:ext uri="{FF2B5EF4-FFF2-40B4-BE49-F238E27FC236}">
                <a16:creationId xmlns:a16="http://schemas.microsoft.com/office/drawing/2014/main" id="{6DF42277-6153-9A45-8B85-066A6742BFA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380012737"/>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8F90BF87-B715-D24B-9832-44BD69510943}"/>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7" name="Immagine 6">
            <a:extLst>
              <a:ext uri="{FF2B5EF4-FFF2-40B4-BE49-F238E27FC236}">
                <a16:creationId xmlns:a16="http://schemas.microsoft.com/office/drawing/2014/main" id="{4D7B7942-FB14-BC46-A96D-4526CE5D19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9" name="Segnaposto data 4">
            <a:extLst>
              <a:ext uri="{FF2B5EF4-FFF2-40B4-BE49-F238E27FC236}">
                <a16:creationId xmlns:a16="http://schemas.microsoft.com/office/drawing/2014/main" id="{1D463063-3CCD-514C-8EE3-8FFD0DA0DA91}"/>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0" name="Segnaposto piè di pagina 5">
            <a:extLst>
              <a:ext uri="{FF2B5EF4-FFF2-40B4-BE49-F238E27FC236}">
                <a16:creationId xmlns:a16="http://schemas.microsoft.com/office/drawing/2014/main" id="{38B10A8C-5972-B549-A84F-E437B1DE3769}"/>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1" name="Segnaposto numero diapositiva 6">
            <a:extLst>
              <a:ext uri="{FF2B5EF4-FFF2-40B4-BE49-F238E27FC236}">
                <a16:creationId xmlns:a16="http://schemas.microsoft.com/office/drawing/2014/main" id="{74112D47-E7C0-A749-B46F-1C09AB6ED3E9}"/>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5A3968D5-EE06-8141-84EB-44EDECCE81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4053988741"/>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0CD04E2-2BCB-B04B-8AE5-3BEDAC7BF84D}"/>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0B5E3AC0-1FD3-484B-9E61-4399F9AEB133}"/>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F54921A2-BD8C-F949-A689-7488F22E61FC}"/>
              </a:ext>
            </a:extLst>
          </p:cNvPr>
          <p:cNvSpPr>
            <a:spLocks noGrp="1"/>
          </p:cNvSpPr>
          <p:nvPr>
            <p:ph idx="1"/>
          </p:nvPr>
        </p:nvSpPr>
        <p:spPr>
          <a:xfrm>
            <a:off x="838200" y="1981199"/>
            <a:ext cx="10515600" cy="4195763"/>
          </a:xfrm>
        </p:spPr>
        <p:txBody>
          <a:body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F2FB386-9D59-134F-87EE-713AAA1DD0F5}"/>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34B4D242-6B28-2942-BA46-7A60C0146BA3}" type="datetime1">
              <a:rPr lang="it-IT" smtClean="0"/>
              <a:pPr/>
              <a:t>05/10/2022</a:t>
            </a:fld>
            <a:endParaRPr lang="it-IT"/>
          </a:p>
        </p:txBody>
      </p:sp>
      <p:sp>
        <p:nvSpPr>
          <p:cNvPr id="5" name="Segnaposto piè di pagina 4">
            <a:extLst>
              <a:ext uri="{FF2B5EF4-FFF2-40B4-BE49-F238E27FC236}">
                <a16:creationId xmlns:a16="http://schemas.microsoft.com/office/drawing/2014/main" id="{AC3C63F7-7A3B-AF45-B13C-D5EC32084FC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6" name="Segnaposto numero diapositiva 5">
            <a:extLst>
              <a:ext uri="{FF2B5EF4-FFF2-40B4-BE49-F238E27FC236}">
                <a16:creationId xmlns:a16="http://schemas.microsoft.com/office/drawing/2014/main" id="{DE451CBA-A27A-724E-9E83-4DA2A11AD557}"/>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0" name="Titolo 1">
            <a:extLst>
              <a:ext uri="{FF2B5EF4-FFF2-40B4-BE49-F238E27FC236}">
                <a16:creationId xmlns:a16="http://schemas.microsoft.com/office/drawing/2014/main" id="{9C20C73D-13F0-3A4E-BC99-1279F3B2544D}"/>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67729738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ntestazione sezion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1793FD53-CF40-5145-95C9-66C40E3BF771}"/>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8" name="Immagine 7">
            <a:extLst>
              <a:ext uri="{FF2B5EF4-FFF2-40B4-BE49-F238E27FC236}">
                <a16:creationId xmlns:a16="http://schemas.microsoft.com/office/drawing/2014/main" id="{3525FF86-0899-2D48-9028-866493CE15DA}"/>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10" name="Segnaposto data 4">
            <a:extLst>
              <a:ext uri="{FF2B5EF4-FFF2-40B4-BE49-F238E27FC236}">
                <a16:creationId xmlns:a16="http://schemas.microsoft.com/office/drawing/2014/main" id="{AC8D58A9-385A-5943-9805-D9B1B9060C62}"/>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1" name="Segnaposto piè di pagina 5">
            <a:extLst>
              <a:ext uri="{FF2B5EF4-FFF2-40B4-BE49-F238E27FC236}">
                <a16:creationId xmlns:a16="http://schemas.microsoft.com/office/drawing/2014/main" id="{3A8B3191-D192-B647-907E-87F82855E211}"/>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2" name="Segnaposto numero diapositiva 6">
            <a:extLst>
              <a:ext uri="{FF2B5EF4-FFF2-40B4-BE49-F238E27FC236}">
                <a16:creationId xmlns:a16="http://schemas.microsoft.com/office/drawing/2014/main" id="{2C740F00-A37F-7C47-BA51-463EEC67B47A}"/>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8" name="Titolo 1">
            <a:extLst>
              <a:ext uri="{FF2B5EF4-FFF2-40B4-BE49-F238E27FC236}">
                <a16:creationId xmlns:a16="http://schemas.microsoft.com/office/drawing/2014/main" id="{6F12EFDA-FE99-2A41-A92B-346779C2698C}"/>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758978670"/>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4076085245"/>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524685FC-FAF2-644E-A505-1DE6EA4F9AB7}" type="datetime1">
              <a:rPr lang="it-IT" smtClean="0"/>
              <a:t>05/10/2022</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1195968155"/>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05/10/2022</a:t>
            </a:fld>
            <a:endParaRPr lang="it-IT"/>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3003761351"/>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8D3F78E-56E7-AA4D-8AF6-BFEDE2728854}" type="datetime1">
              <a:rPr lang="it-IT" smtClean="0"/>
              <a:t>05/10/2022</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19447145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DB7D30D-6955-7D41-91A4-2E42A69C2535}"/>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D2022678-3BD4-AC47-947F-ECF26852E0F1}"/>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CEBCCA6F-A58C-614C-A503-62299087B71D}"/>
              </a:ext>
            </a:extLst>
          </p:cNvPr>
          <p:cNvSpPr>
            <a:spLocks noGrp="1"/>
          </p:cNvSpPr>
          <p:nvPr>
            <p:ph sz="half" idx="1"/>
          </p:nvPr>
        </p:nvSpPr>
        <p:spPr>
          <a:xfrm>
            <a:off x="838200" y="1825625"/>
            <a:ext cx="5181600" cy="4351338"/>
          </a:xfrm>
        </p:spPr>
        <p:txBody>
          <a:bodyPr/>
          <a:lstStyle/>
          <a:p>
            <a:pPr lvl="0"/>
            <a:r>
              <a:rPr lang="it-IT"/>
              <a:t>Fare clic per modificare stili del testo dello schema</a:t>
            </a:r>
          </a:p>
        </p:txBody>
      </p:sp>
      <p:sp>
        <p:nvSpPr>
          <p:cNvPr id="4" name="Segnaposto contenuto 3">
            <a:extLst>
              <a:ext uri="{FF2B5EF4-FFF2-40B4-BE49-F238E27FC236}">
                <a16:creationId xmlns:a16="http://schemas.microsoft.com/office/drawing/2014/main" id="{52945A86-E915-964C-AC8D-43DB06AB18D5}"/>
              </a:ext>
            </a:extLst>
          </p:cNvPr>
          <p:cNvSpPr>
            <a:spLocks noGrp="1"/>
          </p:cNvSpPr>
          <p:nvPr>
            <p:ph sz="half" idx="2"/>
          </p:nvPr>
        </p:nvSpPr>
        <p:spPr>
          <a:xfrm>
            <a:off x="6172200" y="1825625"/>
            <a:ext cx="5181600" cy="4351338"/>
          </a:xfrm>
        </p:spPr>
        <p:txBody>
          <a:body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id="{6C85B609-225A-4244-A6B4-E7C7B0341980}"/>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194E8DE8-B79C-2945-8375-A822EC4F448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BA6FF12E-AEFE-944E-84E9-ECD5D6E0A464}"/>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1C65656B-0F24-B94C-9618-C11713D37E4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3548683666"/>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2209576028"/>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magine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A8DDB23-601F-5F41-85FF-2695647E9E02}"/>
              </a:ext>
            </a:extLst>
          </p:cNvPr>
          <p:cNvPicPr>
            <a:picLocks noChangeAspect="1"/>
          </p:cNvPicPr>
          <p:nvPr userDrawn="1"/>
        </p:nvPicPr>
        <p:blipFill>
          <a:blip r:embed="rId2"/>
          <a:stretch>
            <a:fillRect/>
          </a:stretch>
        </p:blipFill>
        <p:spPr>
          <a:xfrm>
            <a:off x="-1793" y="-12358"/>
            <a:ext cx="12181435" cy="6863953"/>
          </a:xfrm>
          <a:prstGeom prst="rect">
            <a:avLst/>
          </a:prstGeom>
        </p:spPr>
      </p:pic>
      <p:pic>
        <p:nvPicPr>
          <p:cNvPr id="9" name="Immagine 8">
            <a:extLst>
              <a:ext uri="{FF2B5EF4-FFF2-40B4-BE49-F238E27FC236}">
                <a16:creationId xmlns:a16="http://schemas.microsoft.com/office/drawing/2014/main" id="{ED204A8C-8881-474C-B242-3F4F61D80C69}"/>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immagine 2">
            <a:extLst>
              <a:ext uri="{FF2B5EF4-FFF2-40B4-BE49-F238E27FC236}">
                <a16:creationId xmlns:a16="http://schemas.microsoft.com/office/drawing/2014/main" id="{CE2423AC-2FBD-5143-8016-EB35F2E4CDE9}"/>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8DB371B7-A43D-D341-90FD-ADAD71A8C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50948CB-9199-9446-8E00-DF9CD6AA83E6}"/>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6" name="Segnaposto piè di pagina 5">
            <a:extLst>
              <a:ext uri="{FF2B5EF4-FFF2-40B4-BE49-F238E27FC236}">
                <a16:creationId xmlns:a16="http://schemas.microsoft.com/office/drawing/2014/main" id="{D9D915CC-2D26-C24F-9B73-8D2A1C446EDD}"/>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7" name="Segnaposto numero diapositiva 6">
            <a:extLst>
              <a:ext uri="{FF2B5EF4-FFF2-40B4-BE49-F238E27FC236}">
                <a16:creationId xmlns:a16="http://schemas.microsoft.com/office/drawing/2014/main" id="{B1AF07B7-370F-AD4F-882B-6EE500B92B75}"/>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2" name="Titolo 1">
            <a:extLst>
              <a:ext uri="{FF2B5EF4-FFF2-40B4-BE49-F238E27FC236}">
                <a16:creationId xmlns:a16="http://schemas.microsoft.com/office/drawing/2014/main" id="{0D278940-B9DB-0941-A225-9422E2ACC7B2}"/>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 dello schema</a:t>
            </a:r>
          </a:p>
        </p:txBody>
      </p:sp>
    </p:spTree>
    <p:extLst>
      <p:ext uri="{BB962C8B-B14F-4D97-AF65-F5344CB8AC3E}">
        <p14:creationId xmlns:p14="http://schemas.microsoft.com/office/powerpoint/2010/main" val="2512554932"/>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2_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813107-E37E-F441-9DCE-4BBF21DC920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A26D94-3F0D-F544-8646-6079DC50205E}"/>
              </a:ext>
            </a:extLst>
          </p:cNvPr>
          <p:cNvSpPr>
            <a:spLocks noGrp="1"/>
          </p:cNvSpPr>
          <p:nvPr>
            <p:ph type="body" orient="vert" idx="1"/>
          </p:nvPr>
        </p:nvSpPr>
        <p:spPr/>
        <p:txBody>
          <a:bodyPr vert="eaVert"/>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56D9EC-8B3F-684E-A3FE-1D984703C71F}"/>
              </a:ext>
            </a:extLst>
          </p:cNvPr>
          <p:cNvSpPr>
            <a:spLocks noGrp="1"/>
          </p:cNvSpPr>
          <p:nvPr>
            <p:ph type="dt" sz="half" idx="10"/>
          </p:nvPr>
        </p:nvSpPr>
        <p:spPr/>
        <p:txBody>
          <a:bodyPr/>
          <a:lstStyle/>
          <a:p>
            <a:fld id="{DD7C5E78-D1FF-8542-931E-76A9DE7F1737}" type="datetime1">
              <a:rPr lang="it-IT" smtClean="0"/>
              <a:t>05/10/2022</a:t>
            </a:fld>
            <a:endParaRPr lang="it-IT"/>
          </a:p>
        </p:txBody>
      </p:sp>
      <p:sp>
        <p:nvSpPr>
          <p:cNvPr id="5" name="Segnaposto piè di pagina 4">
            <a:extLst>
              <a:ext uri="{FF2B5EF4-FFF2-40B4-BE49-F238E27FC236}">
                <a16:creationId xmlns:a16="http://schemas.microsoft.com/office/drawing/2014/main" id="{5CF803E2-10FE-7046-A7A1-A602979C5F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A5867A5-7952-B748-B2F1-223107EEC66C}"/>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3609508358"/>
      </p:ext>
    </p:extLst>
  </p:cSld>
  <p:clrMapOvr>
    <a:masterClrMapping/>
  </p:clrMapOvr>
  <p:transition spd="slow">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3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C3C5F5-BCB1-B946-9CD1-956282B17A5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4BDE77B-C7AC-4945-A6BF-03DD9801D58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29B907D-036F-6D43-9433-4901BE71A44A}"/>
              </a:ext>
            </a:extLst>
          </p:cNvPr>
          <p:cNvSpPr>
            <a:spLocks noGrp="1"/>
          </p:cNvSpPr>
          <p:nvPr>
            <p:ph type="dt" sz="half" idx="10"/>
          </p:nvPr>
        </p:nvSpPr>
        <p:spPr/>
        <p:txBody>
          <a:bodyPr/>
          <a:lstStyle/>
          <a:p>
            <a:fld id="{979E4772-D18C-AB4C-BB8D-5F31358DD750}" type="datetime1">
              <a:rPr lang="it-IT" smtClean="0"/>
              <a:t>05/10/2022</a:t>
            </a:fld>
            <a:endParaRPr lang="it-IT"/>
          </a:p>
        </p:txBody>
      </p:sp>
      <p:sp>
        <p:nvSpPr>
          <p:cNvPr id="5" name="Segnaposto piè di pagina 4">
            <a:extLst>
              <a:ext uri="{FF2B5EF4-FFF2-40B4-BE49-F238E27FC236}">
                <a16:creationId xmlns:a16="http://schemas.microsoft.com/office/drawing/2014/main" id="{27EAB9FE-7390-C14A-8638-4E9430455C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CA8512-DB80-F549-B199-330A5C970075}"/>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3405821667"/>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egnaposto numero diapositiva 9"/>
          <p:cNvSpPr>
            <a:spLocks noGrp="1"/>
          </p:cNvSpPr>
          <p:nvPr>
            <p:ph type="sldNum" sz="quarter" idx="10"/>
          </p:nvPr>
        </p:nvSpPr>
        <p:spPr>
          <a:ln/>
        </p:spPr>
        <p:txBody>
          <a:bodyPr/>
          <a:lstStyle>
            <a:lvl1pPr>
              <a:defRPr/>
            </a:lvl1pPr>
          </a:lstStyle>
          <a:p>
            <a:pPr>
              <a:defRPr/>
            </a:pPr>
            <a:fld id="{6E9FEEED-51D3-4A77-853E-3B5C2535085C}" type="slidenum">
              <a:rPr>
                <a:solidFill>
                  <a:prstClr val="white"/>
                </a:solidFill>
              </a:rPr>
              <a:pPr>
                <a:defRPr/>
              </a:pPr>
              <a:t>‹N›</a:t>
            </a:fld>
            <a:endParaRPr>
              <a:solidFill>
                <a:prstClr val="white"/>
              </a:solidFill>
            </a:endParaRPr>
          </a:p>
        </p:txBody>
      </p:sp>
      <p:sp>
        <p:nvSpPr>
          <p:cNvPr id="4" name="Titolo 1"/>
          <p:cNvSpPr>
            <a:spLocks noGrp="1"/>
          </p:cNvSpPr>
          <p:nvPr>
            <p:ph type="title"/>
          </p:nvPr>
        </p:nvSpPr>
        <p:spPr>
          <a:xfrm>
            <a:off x="1199456" y="260648"/>
            <a:ext cx="9601067" cy="549250"/>
          </a:xfrm>
          <a:noFill/>
          <a:ln>
            <a:noFill/>
          </a:ln>
        </p:spPr>
        <p:txBody>
          <a:bodyPr anchor="t" anchorCtr="0"/>
          <a:lstStyle>
            <a:lvl1pPr>
              <a:defRPr>
                <a:solidFill>
                  <a:schemeClr val="accent1"/>
                </a:solidFill>
              </a:defRPr>
            </a:lvl1pPr>
          </a:lstStyle>
          <a:p>
            <a:pPr algn="l">
              <a:defRPr/>
            </a:pPr>
            <a:endParaRPr/>
          </a:p>
        </p:txBody>
      </p:sp>
    </p:spTree>
    <p:extLst>
      <p:ext uri="{BB962C8B-B14F-4D97-AF65-F5344CB8AC3E}">
        <p14:creationId xmlns:p14="http://schemas.microsoft.com/office/powerpoint/2010/main" val="327185067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3F8E0840-25C1-594B-AD82-865D467A2388}"/>
              </a:ext>
            </a:extLst>
          </p:cNvPr>
          <p:cNvSpPr>
            <a:spLocks noGrp="1"/>
          </p:cNvSpPr>
          <p:nvPr>
            <p:ph sz="half" idx="2"/>
          </p:nvPr>
        </p:nvSpPr>
        <p:spPr>
          <a:xfrm>
            <a:off x="839788" y="2505075"/>
            <a:ext cx="5157787" cy="3684588"/>
          </a:xfrm>
        </p:spPr>
        <p:txBody>
          <a:bodyPr/>
          <a:lstStyle/>
          <a:p>
            <a:pPr lvl="0"/>
            <a:r>
              <a:rPr lang="it-IT"/>
              <a:t>Fare clic per modificare stili del testo dello schema</a:t>
            </a:r>
          </a:p>
        </p:txBody>
      </p:sp>
      <p:sp>
        <p:nvSpPr>
          <p:cNvPr id="6" name="Segnaposto contenuto 5">
            <a:extLst>
              <a:ext uri="{FF2B5EF4-FFF2-40B4-BE49-F238E27FC236}">
                <a16:creationId xmlns:a16="http://schemas.microsoft.com/office/drawing/2014/main" id="{ABD459A0-FEDF-1340-93DB-17D470C29F15}"/>
              </a:ext>
            </a:extLst>
          </p:cNvPr>
          <p:cNvSpPr>
            <a:spLocks noGrp="1"/>
          </p:cNvSpPr>
          <p:nvPr>
            <p:ph sz="quarter" idx="4"/>
          </p:nvPr>
        </p:nvSpPr>
        <p:spPr>
          <a:xfrm>
            <a:off x="6172200" y="2505075"/>
            <a:ext cx="5183188" cy="3684588"/>
          </a:xfrm>
        </p:spPr>
        <p:txBody>
          <a:bodyPr/>
          <a:lstStyle/>
          <a:p>
            <a:pPr lvl="0"/>
            <a:r>
              <a:rPr lang="it-IT"/>
              <a:t>Fare clic per modificare stili del testo dello schema</a:t>
            </a:r>
          </a:p>
        </p:txBody>
      </p:sp>
      <p:sp>
        <p:nvSpPr>
          <p:cNvPr id="7" name="Segnaposto data 6">
            <a:extLst>
              <a:ext uri="{FF2B5EF4-FFF2-40B4-BE49-F238E27FC236}">
                <a16:creationId xmlns:a16="http://schemas.microsoft.com/office/drawing/2014/main" id="{D852BFD8-D410-334C-B496-B03988C84A9D}"/>
              </a:ext>
            </a:extLst>
          </p:cNvPr>
          <p:cNvSpPr>
            <a:spLocks noGrp="1"/>
          </p:cNvSpPr>
          <p:nvPr>
            <p:ph type="dt" sz="half" idx="10"/>
          </p:nvPr>
        </p:nvSpPr>
        <p:spPr/>
        <p:txBody>
          <a:bodyPr/>
          <a:lstStyle/>
          <a:p>
            <a:fld id="{524685FC-FAF2-644E-A505-1DE6EA4F9AB7}" type="datetime1">
              <a:rPr lang="it-IT" smtClean="0"/>
              <a:t>05/10/2022</a:t>
            </a:fld>
            <a:endParaRPr lang="it-IT"/>
          </a:p>
        </p:txBody>
      </p:sp>
      <p:sp>
        <p:nvSpPr>
          <p:cNvPr id="8" name="Segnaposto piè di pagina 7">
            <a:extLst>
              <a:ext uri="{FF2B5EF4-FFF2-40B4-BE49-F238E27FC236}">
                <a16:creationId xmlns:a16="http://schemas.microsoft.com/office/drawing/2014/main" id="{FD5AD4E1-ACC6-F747-A3FB-C6CEEF5E8AC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7C58421-BBB2-ED4C-A167-F67BC3D2E3F6}"/>
              </a:ext>
            </a:extLst>
          </p:cNvPr>
          <p:cNvSpPr>
            <a:spLocks noGrp="1"/>
          </p:cNvSpPr>
          <p:nvPr>
            <p:ph type="sldNum" sz="quarter" idx="12"/>
          </p:nvPr>
        </p:nvSpPr>
        <p:spPr/>
        <p:txBody>
          <a:bodyPr/>
          <a:lstStyle/>
          <a:p>
            <a:fld id="{10AFF00E-9DC3-7240-8851-04147A744FC9}" type="slidenum">
              <a:rPr lang="it-IT" smtClean="0"/>
              <a:t>‹N›</a:t>
            </a:fld>
            <a:endParaRPr lang="it-IT"/>
          </a:p>
        </p:txBody>
      </p:sp>
    </p:spTree>
    <p:extLst>
      <p:ext uri="{BB962C8B-B14F-4D97-AF65-F5344CB8AC3E}">
        <p14:creationId xmlns:p14="http://schemas.microsoft.com/office/powerpoint/2010/main" val="401785266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FB4BF26-22B7-8449-8C2A-4DAB5A4A877D}"/>
              </a:ext>
            </a:extLst>
          </p:cNvPr>
          <p:cNvPicPr>
            <a:picLocks noChangeAspect="1"/>
          </p:cNvPicPr>
          <p:nvPr userDrawn="1"/>
        </p:nvPicPr>
        <p:blipFill>
          <a:blip r:embed="rId2"/>
          <a:stretch>
            <a:fillRect/>
          </a:stretch>
        </p:blipFill>
        <p:spPr>
          <a:xfrm>
            <a:off x="0" y="-5953"/>
            <a:ext cx="12370760" cy="6970633"/>
          </a:xfrm>
          <a:prstGeom prst="rect">
            <a:avLst/>
          </a:prstGeom>
        </p:spPr>
      </p:pic>
      <p:sp>
        <p:nvSpPr>
          <p:cNvPr id="2" name="Titolo 1">
            <a:extLst>
              <a:ext uri="{FF2B5EF4-FFF2-40B4-BE49-F238E27FC236}">
                <a16:creationId xmlns:a16="http://schemas.microsoft.com/office/drawing/2014/main" id="{474DED1C-401D-D040-9A15-7A7D4946ED35}"/>
              </a:ext>
            </a:extLst>
          </p:cNvPr>
          <p:cNvSpPr>
            <a:spLocks noGrp="1"/>
          </p:cNvSpPr>
          <p:nvPr>
            <p:ph type="title"/>
          </p:nvPr>
        </p:nvSpPr>
        <p:spPr>
          <a:xfrm>
            <a:off x="2552700" y="3299618"/>
            <a:ext cx="7086600" cy="1325563"/>
          </a:xfrm>
          <a:ln>
            <a:solidFill>
              <a:schemeClr val="bg1"/>
            </a:solidFill>
          </a:ln>
        </p:spPr>
        <p:txBody>
          <a:bodyPr/>
          <a:lstStyle>
            <a:lvl1pPr algn="ctr">
              <a:defRPr b="0">
                <a:solidFill>
                  <a:schemeClr val="bg1"/>
                </a:solidFill>
                <a:latin typeface="+mn-lt"/>
              </a:defRPr>
            </a:lvl1pPr>
          </a:lstStyle>
          <a:p>
            <a:r>
              <a:rPr lang="it-IT"/>
              <a:t>Fare clic per modificare lo stile del titolo</a:t>
            </a:r>
          </a:p>
        </p:txBody>
      </p:sp>
      <p:sp>
        <p:nvSpPr>
          <p:cNvPr id="3" name="Segnaposto data 2">
            <a:extLst>
              <a:ext uri="{FF2B5EF4-FFF2-40B4-BE49-F238E27FC236}">
                <a16:creationId xmlns:a16="http://schemas.microsoft.com/office/drawing/2014/main" id="{FA20F820-DE29-2849-A1AE-C7388DF428D5}"/>
              </a:ext>
            </a:extLst>
          </p:cNvPr>
          <p:cNvSpPr>
            <a:spLocks noGrp="1"/>
          </p:cNvSpPr>
          <p:nvPr>
            <p:ph type="dt" sz="half" idx="10"/>
          </p:nvPr>
        </p:nvSpPr>
        <p:spPr/>
        <p:txBody>
          <a:bodyPr/>
          <a:lstStyle>
            <a:lvl1pPr>
              <a:defRPr>
                <a:solidFill>
                  <a:schemeClr val="bg1"/>
                </a:solidFill>
              </a:defRPr>
            </a:lvl1pPr>
          </a:lstStyle>
          <a:p>
            <a:fld id="{0B4C7A02-0FB4-F54A-96B5-9C3B48F2C267}" type="datetime1">
              <a:rPr lang="it-IT" smtClean="0"/>
              <a:t>05/10/2022</a:t>
            </a:fld>
            <a:endParaRPr lang="it-IT"/>
          </a:p>
        </p:txBody>
      </p:sp>
      <p:sp>
        <p:nvSpPr>
          <p:cNvPr id="4" name="Segnaposto piè di pagina 3">
            <a:extLst>
              <a:ext uri="{FF2B5EF4-FFF2-40B4-BE49-F238E27FC236}">
                <a16:creationId xmlns:a16="http://schemas.microsoft.com/office/drawing/2014/main" id="{6DF758F4-0DB7-D343-8756-19FA84251A5D}"/>
              </a:ext>
            </a:extLst>
          </p:cNvPr>
          <p:cNvSpPr>
            <a:spLocks noGrp="1"/>
          </p:cNvSpPr>
          <p:nvPr>
            <p:ph type="ftr" sz="quarter" idx="11"/>
          </p:nvPr>
        </p:nvSpPr>
        <p:spPr/>
        <p:txBody>
          <a:bodyPr/>
          <a:lstStyle>
            <a:lvl1pPr>
              <a:defRPr>
                <a:solidFill>
                  <a:schemeClr val="bg1"/>
                </a:solidFill>
              </a:defRPr>
            </a:lvl1pPr>
          </a:lstStyle>
          <a:p>
            <a:endParaRPr lang="it-IT"/>
          </a:p>
        </p:txBody>
      </p:sp>
      <p:sp>
        <p:nvSpPr>
          <p:cNvPr id="5" name="Segnaposto numero diapositiva 4">
            <a:extLst>
              <a:ext uri="{FF2B5EF4-FFF2-40B4-BE49-F238E27FC236}">
                <a16:creationId xmlns:a16="http://schemas.microsoft.com/office/drawing/2014/main" id="{A0C6F60F-D52E-644F-94B8-6EB08E7A8BC1}"/>
              </a:ext>
            </a:extLst>
          </p:cNvPr>
          <p:cNvSpPr>
            <a:spLocks noGrp="1"/>
          </p:cNvSpPr>
          <p:nvPr>
            <p:ph type="sldNum" sz="quarter" idx="12"/>
          </p:nvPr>
        </p:nvSpPr>
        <p:spPr/>
        <p:txBody>
          <a:bodyPr/>
          <a:lstStyle>
            <a:lvl1pPr>
              <a:defRPr>
                <a:solidFill>
                  <a:schemeClr val="bg1"/>
                </a:solidFill>
              </a:defRPr>
            </a:lvl1pPr>
          </a:lstStyle>
          <a:p>
            <a:fld id="{10AFF00E-9DC3-7240-8851-04147A744FC9}" type="slidenum">
              <a:rPr lang="it-IT" smtClean="0"/>
              <a:pPr/>
              <a:t>‹N›</a:t>
            </a:fld>
            <a:endParaRPr lang="it-IT"/>
          </a:p>
        </p:txBody>
      </p:sp>
      <p:pic>
        <p:nvPicPr>
          <p:cNvPr id="8" name="Immagine 7">
            <a:extLst>
              <a:ext uri="{FF2B5EF4-FFF2-40B4-BE49-F238E27FC236}">
                <a16:creationId xmlns:a16="http://schemas.microsoft.com/office/drawing/2014/main" id="{44A98379-E07C-C74F-AF3A-74F142202573}"/>
              </a:ext>
            </a:extLst>
          </p:cNvPr>
          <p:cNvPicPr>
            <a:picLocks noChangeAspect="1"/>
          </p:cNvPicPr>
          <p:nvPr userDrawn="1"/>
        </p:nvPicPr>
        <p:blipFill>
          <a:blip r:embed="rId3"/>
          <a:stretch>
            <a:fillRect/>
          </a:stretch>
        </p:blipFill>
        <p:spPr>
          <a:xfrm>
            <a:off x="5441768" y="634683"/>
            <a:ext cx="1293223" cy="1840780"/>
          </a:xfrm>
          <a:prstGeom prst="rect">
            <a:avLst/>
          </a:prstGeom>
        </p:spPr>
      </p:pic>
    </p:spTree>
    <p:extLst>
      <p:ext uri="{BB962C8B-B14F-4D97-AF65-F5344CB8AC3E}">
        <p14:creationId xmlns:p14="http://schemas.microsoft.com/office/powerpoint/2010/main" val="405580549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9CBDC-F885-EB41-8ABA-C9E9E9ABAA49}"/>
              </a:ext>
            </a:extLst>
          </p:cNvPr>
          <p:cNvSpPr>
            <a:spLocks noGrp="1"/>
          </p:cNvSpPr>
          <p:nvPr>
            <p:ph type="dt" sz="half" idx="10"/>
          </p:nvPr>
        </p:nvSpPr>
        <p:spPr/>
        <p:txBody>
          <a:bodyPr/>
          <a:lstStyle/>
          <a:p>
            <a:fld id="{18D3F78E-56E7-AA4D-8AF6-BFEDE2728854}" type="datetime1">
              <a:rPr lang="it-IT" smtClean="0"/>
              <a:t>05/10/2022</a:t>
            </a:fld>
            <a:endParaRPr lang="it-IT"/>
          </a:p>
        </p:txBody>
      </p:sp>
      <p:sp>
        <p:nvSpPr>
          <p:cNvPr id="3" name="Segnaposto piè di pagina 2">
            <a:extLst>
              <a:ext uri="{FF2B5EF4-FFF2-40B4-BE49-F238E27FC236}">
                <a16:creationId xmlns:a16="http://schemas.microsoft.com/office/drawing/2014/main" id="{A49CBAF5-5E48-F844-A174-5DD0602B443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ADDDFD9-7D2E-3F43-854D-434051DE0875}"/>
              </a:ext>
            </a:extLst>
          </p:cNvPr>
          <p:cNvSpPr>
            <a:spLocks noGrp="1"/>
          </p:cNvSpPr>
          <p:nvPr>
            <p:ph type="sldNum" sz="quarter" idx="12"/>
          </p:nvPr>
        </p:nvSpPr>
        <p:spPr/>
        <p:txBody>
          <a:bodyPr/>
          <a:lstStyle/>
          <a:p>
            <a:fld id="{10AFF00E-9DC3-7240-8851-04147A744FC9}" type="slidenum">
              <a:rPr lang="it-IT" smtClean="0"/>
              <a:t>‹N›</a:t>
            </a:fld>
            <a:endParaRPr lang="it-IT"/>
          </a:p>
        </p:txBody>
      </p:sp>
      <p:pic>
        <p:nvPicPr>
          <p:cNvPr id="6" name="Immagine 5">
            <a:extLst>
              <a:ext uri="{FF2B5EF4-FFF2-40B4-BE49-F238E27FC236}">
                <a16:creationId xmlns:a16="http://schemas.microsoft.com/office/drawing/2014/main" id="{61889494-DBF9-4B45-8D92-457EE5964EE9}"/>
              </a:ext>
            </a:extLst>
          </p:cNvPr>
          <p:cNvPicPr>
            <a:picLocks noChangeAspect="1"/>
          </p:cNvPicPr>
          <p:nvPr userDrawn="1"/>
        </p:nvPicPr>
        <p:blipFill>
          <a:blip r:embed="rId2"/>
          <a:stretch>
            <a:fillRect/>
          </a:stretch>
        </p:blipFill>
        <p:spPr>
          <a:xfrm>
            <a:off x="10565" y="0"/>
            <a:ext cx="12170870" cy="6858000"/>
          </a:xfrm>
          <a:prstGeom prst="rect">
            <a:avLst/>
          </a:prstGeom>
        </p:spPr>
      </p:pic>
      <p:sp>
        <p:nvSpPr>
          <p:cNvPr id="7" name="Titolo 1">
            <a:extLst>
              <a:ext uri="{FF2B5EF4-FFF2-40B4-BE49-F238E27FC236}">
                <a16:creationId xmlns:a16="http://schemas.microsoft.com/office/drawing/2014/main" id="{971303D1-D763-AA46-9CA1-58E3DFBBA13A}"/>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402694271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73465FA1-8317-5A4C-8190-0DD7306018B3}"/>
              </a:ext>
            </a:extLst>
          </p:cNvPr>
          <p:cNvPicPr>
            <a:picLocks noChangeAspect="1"/>
          </p:cNvPicPr>
          <p:nvPr userDrawn="1"/>
        </p:nvPicPr>
        <p:blipFill>
          <a:blip r:embed="rId2"/>
          <a:stretch>
            <a:fillRect/>
          </a:stretch>
        </p:blipFill>
        <p:spPr>
          <a:xfrm>
            <a:off x="-1793" y="-12358"/>
            <a:ext cx="12181434" cy="6863953"/>
          </a:xfrm>
          <a:prstGeom prst="rect">
            <a:avLst/>
          </a:prstGeom>
        </p:spPr>
      </p:pic>
      <p:pic>
        <p:nvPicPr>
          <p:cNvPr id="9" name="Immagine 8">
            <a:extLst>
              <a:ext uri="{FF2B5EF4-FFF2-40B4-BE49-F238E27FC236}">
                <a16:creationId xmlns:a16="http://schemas.microsoft.com/office/drawing/2014/main" id="{4461A619-15FE-144E-A798-636778275E82}"/>
              </a:ext>
            </a:extLst>
          </p:cNvPr>
          <p:cNvPicPr>
            <a:picLocks noChangeAspect="1"/>
          </p:cNvPicPr>
          <p:nvPr userDrawn="1"/>
        </p:nvPicPr>
        <p:blipFill>
          <a:blip r:embed="rId3"/>
          <a:stretch>
            <a:fillRect/>
          </a:stretch>
        </p:blipFill>
        <p:spPr>
          <a:xfrm>
            <a:off x="195796" y="207963"/>
            <a:ext cx="881743" cy="1255077"/>
          </a:xfrm>
          <a:prstGeom prst="rect">
            <a:avLst/>
          </a:prstGeom>
        </p:spPr>
      </p:pic>
      <p:sp>
        <p:nvSpPr>
          <p:cNvPr id="3" name="Segnaposto contenuto 2">
            <a:extLst>
              <a:ext uri="{FF2B5EF4-FFF2-40B4-BE49-F238E27FC236}">
                <a16:creationId xmlns:a16="http://schemas.microsoft.com/office/drawing/2014/main" id="{B04001D3-3B6E-3F44-BBBA-CA263BAF0E25}"/>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p:txBody>
      </p:sp>
      <p:sp>
        <p:nvSpPr>
          <p:cNvPr id="4" name="Segnaposto testo 3">
            <a:extLst>
              <a:ext uri="{FF2B5EF4-FFF2-40B4-BE49-F238E27FC236}">
                <a16:creationId xmlns:a16="http://schemas.microsoft.com/office/drawing/2014/main" id="{CCF24518-9971-F34F-A5C9-8024C9CCE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11" name="Segnaposto data 4">
            <a:extLst>
              <a:ext uri="{FF2B5EF4-FFF2-40B4-BE49-F238E27FC236}">
                <a16:creationId xmlns:a16="http://schemas.microsoft.com/office/drawing/2014/main" id="{64489DCB-DEF7-4D4E-BD25-8E7C81D851AC}"/>
              </a:ext>
            </a:extLst>
          </p:cNvPr>
          <p:cNvSpPr>
            <a:spLocks noGrp="1"/>
          </p:cNvSpPr>
          <p:nvPr>
            <p:ph type="dt" sz="half" idx="10"/>
          </p:nvPr>
        </p:nvSpPr>
        <p:spPr>
          <a:xfrm>
            <a:off x="838200" y="6554470"/>
            <a:ext cx="2743200" cy="365125"/>
          </a:xfrm>
        </p:spPr>
        <p:txBody>
          <a:bodyPr/>
          <a:lstStyle>
            <a:lvl1pPr>
              <a:defRPr>
                <a:solidFill>
                  <a:schemeClr val="bg1"/>
                </a:solidFill>
              </a:defRPr>
            </a:lvl1pPr>
          </a:lstStyle>
          <a:p>
            <a:fld id="{6061D4C3-E8FC-B644-BB63-C2DE41679BBD}" type="datetime1">
              <a:rPr lang="it-IT" smtClean="0"/>
              <a:pPr/>
              <a:t>05/10/2022</a:t>
            </a:fld>
            <a:endParaRPr lang="it-IT"/>
          </a:p>
        </p:txBody>
      </p:sp>
      <p:sp>
        <p:nvSpPr>
          <p:cNvPr id="12" name="Segnaposto piè di pagina 5">
            <a:extLst>
              <a:ext uri="{FF2B5EF4-FFF2-40B4-BE49-F238E27FC236}">
                <a16:creationId xmlns:a16="http://schemas.microsoft.com/office/drawing/2014/main" id="{26E9D950-3512-BD4F-92ED-57301D0D788B}"/>
              </a:ext>
            </a:extLst>
          </p:cNvPr>
          <p:cNvSpPr>
            <a:spLocks noGrp="1"/>
          </p:cNvSpPr>
          <p:nvPr>
            <p:ph type="ftr" sz="quarter" idx="11"/>
          </p:nvPr>
        </p:nvSpPr>
        <p:spPr>
          <a:xfrm>
            <a:off x="4038600" y="6554470"/>
            <a:ext cx="4114800" cy="365125"/>
          </a:xfrm>
        </p:spPr>
        <p:txBody>
          <a:bodyPr/>
          <a:lstStyle>
            <a:lvl1pPr>
              <a:defRPr>
                <a:solidFill>
                  <a:schemeClr val="bg1"/>
                </a:solidFill>
              </a:defRPr>
            </a:lvl1pPr>
          </a:lstStyle>
          <a:p>
            <a:endParaRPr lang="it-IT"/>
          </a:p>
        </p:txBody>
      </p:sp>
      <p:sp>
        <p:nvSpPr>
          <p:cNvPr id="13" name="Segnaposto numero diapositiva 6">
            <a:extLst>
              <a:ext uri="{FF2B5EF4-FFF2-40B4-BE49-F238E27FC236}">
                <a16:creationId xmlns:a16="http://schemas.microsoft.com/office/drawing/2014/main" id="{6F1C97A9-CBAC-BB41-87A1-EAB973D8D52C}"/>
              </a:ext>
            </a:extLst>
          </p:cNvPr>
          <p:cNvSpPr>
            <a:spLocks noGrp="1"/>
          </p:cNvSpPr>
          <p:nvPr>
            <p:ph type="sldNum" sz="quarter" idx="12"/>
          </p:nvPr>
        </p:nvSpPr>
        <p:spPr>
          <a:xfrm>
            <a:off x="8610600" y="6554470"/>
            <a:ext cx="2743200" cy="365125"/>
          </a:xfrm>
        </p:spPr>
        <p:txBody>
          <a:bodyPr/>
          <a:lstStyle>
            <a:lvl1pPr>
              <a:defRPr>
                <a:solidFill>
                  <a:schemeClr val="bg1"/>
                </a:solidFill>
              </a:defRPr>
            </a:lvl1pPr>
          </a:lstStyle>
          <a:p>
            <a:fld id="{10AFF00E-9DC3-7240-8851-04147A744FC9}" type="slidenum">
              <a:rPr lang="it-IT" smtClean="0"/>
              <a:pPr/>
              <a:t>‹N›</a:t>
            </a:fld>
            <a:endParaRPr lang="it-IT"/>
          </a:p>
        </p:txBody>
      </p:sp>
      <p:sp>
        <p:nvSpPr>
          <p:cNvPr id="14" name="Titolo 1">
            <a:extLst>
              <a:ext uri="{FF2B5EF4-FFF2-40B4-BE49-F238E27FC236}">
                <a16:creationId xmlns:a16="http://schemas.microsoft.com/office/drawing/2014/main" id="{E2638BD4-234F-8442-AB85-AEDC47536D13}"/>
              </a:ext>
            </a:extLst>
          </p:cNvPr>
          <p:cNvSpPr>
            <a:spLocks noGrp="1"/>
          </p:cNvSpPr>
          <p:nvPr>
            <p:ph type="ctrTitle" idx="4294967295"/>
          </p:nvPr>
        </p:nvSpPr>
        <p:spPr>
          <a:xfrm>
            <a:off x="1813560" y="335280"/>
            <a:ext cx="9296400" cy="594360"/>
          </a:xfrm>
        </p:spPr>
        <p:txBody>
          <a:bodyPr>
            <a:normAutofit fontScale="90000"/>
          </a:bodyPr>
          <a:lstStyle/>
          <a:p>
            <a:r>
              <a:rPr lang="it-IT"/>
              <a:t>Fare clic per modificare lo stile del titolo</a:t>
            </a:r>
          </a:p>
        </p:txBody>
      </p:sp>
    </p:spTree>
    <p:extLst>
      <p:ext uri="{BB962C8B-B14F-4D97-AF65-F5344CB8AC3E}">
        <p14:creationId xmlns:p14="http://schemas.microsoft.com/office/powerpoint/2010/main" val="244659805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26.xml"/><Relationship Id="rId5" Type="http://schemas.openxmlformats.org/officeDocument/2006/relationships/image" Target="../media/image5.jpeg"/><Relationship Id="rId4"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4.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BDD68A-1477-8E46-9FF1-AEF1004D8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00431F-07AE-674D-8F4E-44052AB14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6A77D59-7ABB-F544-BE1D-031DF9933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E26EA-6535-0A47-9F95-280497D6DAA3}" type="datetime1">
              <a:rPr lang="it-IT" smtClean="0"/>
              <a:t>05/10/2022</a:t>
            </a:fld>
            <a:endParaRPr lang="it-IT"/>
          </a:p>
        </p:txBody>
      </p:sp>
      <p:sp>
        <p:nvSpPr>
          <p:cNvPr id="5" name="Segnaposto piè di pagina 4">
            <a:extLst>
              <a:ext uri="{FF2B5EF4-FFF2-40B4-BE49-F238E27FC236}">
                <a16:creationId xmlns:a16="http://schemas.microsoft.com/office/drawing/2014/main" id="{245B1190-35CB-654C-9CAE-AC0D0F945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056DDE-1073-4E4F-8F40-860E9D4A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F00E-9DC3-7240-8851-04147A744FC9}" type="slidenum">
              <a:rPr lang="it-IT" smtClean="0"/>
              <a:t>‹N›</a:t>
            </a:fld>
            <a:endParaRPr lang="it-IT"/>
          </a:p>
        </p:txBody>
      </p:sp>
    </p:spTree>
    <p:extLst>
      <p:ext uri="{BB962C8B-B14F-4D97-AF65-F5344CB8AC3E}">
        <p14:creationId xmlns:p14="http://schemas.microsoft.com/office/powerpoint/2010/main" val="21881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4" r:id="rId4"/>
    <p:sldLayoutId id="2147483665" r:id="rId5"/>
    <p:sldLayoutId id="2147483675" r:id="rId6"/>
    <p:sldLayoutId id="2147483676" r:id="rId7"/>
    <p:sldLayoutId id="2147483682" r:id="rId8"/>
    <p:sldLayoutId id="2147483669" r:id="rId9"/>
    <p:sldLayoutId id="2147483670" r:id="rId10"/>
    <p:sldLayoutId id="2147483681" r:id="rId11"/>
    <p:sldLayoutId id="2147483672" r:id="rId12"/>
    <p:sldLayoutId id="2147483649" r:id="rId13"/>
    <p:sldLayoutId id="2147483673" r:id="rId14"/>
    <p:sldLayoutId id="2147483650" r:id="rId15"/>
    <p:sldLayoutId id="2147483651" r:id="rId16"/>
    <p:sldLayoutId id="2147483652" r:id="rId17"/>
    <p:sldLayoutId id="2147483653" r:id="rId18"/>
    <p:sldLayoutId id="2147483654" r:id="rId19"/>
    <p:sldLayoutId id="2147483655" r:id="rId20"/>
    <p:sldLayoutId id="2147483656" r:id="rId21"/>
    <p:sldLayoutId id="2147483657" r:id="rId22"/>
    <p:sldLayoutId id="2147483658" r:id="rId23"/>
    <p:sldLayoutId id="2147483659" r:id="rId24"/>
    <p:sldLayoutId id="2147483694" r:id="rId25"/>
  </p:sldLayoutIdLst>
  <p:transition spd="slow">
    <p:wip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cnBodyText_ID_2052"/>
          <p:cNvSpPr>
            <a:spLocks noGrp="1" noChangeArrowheads="1"/>
          </p:cNvSpPr>
          <p:nvPr>
            <p:ph type="body" idx="1"/>
            <p:custDataLst>
              <p:tags r:id="rId3"/>
            </p:custDataLst>
          </p:nvPr>
        </p:nvSpPr>
        <p:spPr bwMode="gray">
          <a:xfrm>
            <a:off x="239184" y="1500188"/>
            <a:ext cx="1170728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t>Click to edit Master text styles</a:t>
            </a:r>
          </a:p>
          <a:p>
            <a:pPr lvl="3"/>
            <a:r>
              <a:rPr lang="en-US"/>
              <a:t>Second level</a:t>
            </a:r>
          </a:p>
          <a:p>
            <a:pPr lvl="4"/>
            <a:r>
              <a:rPr lang="en-US"/>
              <a:t>Third level</a:t>
            </a:r>
          </a:p>
        </p:txBody>
      </p:sp>
      <p:sp>
        <p:nvSpPr>
          <p:cNvPr id="1029" name="AcnActionTitle_ID_5"/>
          <p:cNvSpPr>
            <a:spLocks noGrp="1"/>
          </p:cNvSpPr>
          <p:nvPr>
            <p:ph type="title"/>
            <p:custDataLst>
              <p:tags r:id="rId4"/>
            </p:custDataLst>
          </p:nvPr>
        </p:nvSpPr>
        <p:spPr bwMode="gray">
          <a:xfrm>
            <a:off x="1809751" y="71439"/>
            <a:ext cx="10287000" cy="1285875"/>
          </a:xfrm>
          <a:prstGeom prst="rect">
            <a:avLst/>
          </a:prstGeom>
        </p:spPr>
        <p:style>
          <a:lnRef idx="3">
            <a:schemeClr val="lt1"/>
          </a:lnRef>
          <a:fillRef idx="1">
            <a:schemeClr val="accent1"/>
          </a:fillRef>
          <a:effectRef idx="1">
            <a:schemeClr val="accent1"/>
          </a:effectRef>
          <a:fontRef idx="none"/>
        </p:style>
        <p:txBody>
          <a:bodyPr anchor="ctr"/>
          <a:lstStyle/>
          <a:p>
            <a:pPr lvl="0"/>
            <a:r>
              <a:rPr lang="en-US"/>
              <a:t>Click to edit Master title style</a:t>
            </a:r>
            <a:endParaRPr lang="it-IT"/>
          </a:p>
        </p:txBody>
      </p:sp>
      <p:sp>
        <p:nvSpPr>
          <p:cNvPr id="10" name="Segnaposto numero diapositiva 9"/>
          <p:cNvSpPr>
            <a:spLocks noGrp="1"/>
          </p:cNvSpPr>
          <p:nvPr>
            <p:ph type="sldNum" sz="quarter" idx="4"/>
          </p:nvPr>
        </p:nvSpPr>
        <p:spPr>
          <a:xfrm>
            <a:off x="11239500" y="6421439"/>
            <a:ext cx="787400" cy="365125"/>
          </a:xfrm>
          <a:prstGeom prst="rect">
            <a:avLst/>
          </a:prstGeom>
          <a:solidFill>
            <a:srgbClr val="777777"/>
          </a:solidFill>
          <a:ln w="12700" algn="ctr">
            <a:noFill/>
            <a:miter lim="800000"/>
            <a:headEnd/>
            <a:tailEnd/>
          </a:ln>
          <a:effectLst/>
        </p:spPr>
        <p:txBody>
          <a:bodyPr wrap="none" tIns="42855" bIns="42855" anchor="ctr"/>
          <a:lstStyle>
            <a:lvl1pPr algn="l" rtl="0" fontAlgn="base">
              <a:spcBef>
                <a:spcPct val="0"/>
              </a:spcBef>
              <a:spcAft>
                <a:spcPct val="0"/>
              </a:spcAft>
              <a:defRPr lang="it-IT" sz="2000" b="1" kern="1200">
                <a:solidFill>
                  <a:schemeClr val="bg1"/>
                </a:solidFill>
                <a:latin typeface="Tahoma" pitchFamily="34" charset="0"/>
                <a:ea typeface="+mn-ea"/>
                <a:cs typeface="+mn-cs"/>
              </a:defRPr>
            </a:lvl1pPr>
          </a:lstStyle>
          <a:p>
            <a:pPr>
              <a:defRPr/>
            </a:pPr>
            <a:fld id="{4D726EAC-5AFD-46B0-842E-885C8E98FA47}" type="slidenum">
              <a:rPr>
                <a:solidFill>
                  <a:prstClr val="white"/>
                </a:solidFill>
              </a:rPr>
              <a:pPr>
                <a:defRPr/>
              </a:pPr>
              <a:t>‹N›</a:t>
            </a:fld>
            <a:endParaRPr>
              <a:solidFill>
                <a:prstClr val="white"/>
              </a:solidFill>
            </a:endParaRPr>
          </a:p>
        </p:txBody>
      </p:sp>
      <p:pic>
        <p:nvPicPr>
          <p:cNvPr id="5123" name="Picture 3" descr="C:\Users\vcapone01\Documents\Lavoro\Carta Acquisti\111-2012 Carta Comuni\2. Processo e analisi (anche per riun. Comuni)\LOGHI\logoINPS con scri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00" y="13772"/>
            <a:ext cx="1243135" cy="146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380"/>
      </p:ext>
    </p:extLst>
  </p:cSld>
  <p:clrMap bg1="lt1" tx1="dk1" bg2="lt2" tx2="dk2" accent1="accent1" accent2="accent2" accent3="accent3" accent4="accent4" accent5="accent5" accent6="accent6" hlink="hlink" folHlink="folHlink"/>
  <p:sldLayoutIdLst>
    <p:sldLayoutId id="2147483667" r:id="rId1"/>
  </p:sldLayoutIdLst>
  <p:transition spd="slow">
    <p:wipe/>
  </p:transition>
  <p:hf hdr="0" ftr="0" dt="0"/>
  <p:txStyles>
    <p:titleStyle>
      <a:lvl1pPr algn="l" rtl="0" eaLnBrk="0" fontAlgn="base" hangingPunct="0">
        <a:spcBef>
          <a:spcPct val="0"/>
        </a:spcBef>
        <a:spcAft>
          <a:spcPct val="0"/>
        </a:spcAft>
        <a:defRPr lang="it-IT" sz="2000" b="1" dirty="0">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Century Gothic" pitchFamily="34" charset="0"/>
        </a:defRPr>
      </a:lvl2pPr>
      <a:lvl3pPr algn="l" rtl="0" eaLnBrk="0" fontAlgn="base" hangingPunct="0">
        <a:spcBef>
          <a:spcPct val="0"/>
        </a:spcBef>
        <a:spcAft>
          <a:spcPct val="0"/>
        </a:spcAft>
        <a:defRPr sz="2000" b="1">
          <a:solidFill>
            <a:schemeClr val="bg1"/>
          </a:solidFill>
          <a:latin typeface="Century Gothic" pitchFamily="34" charset="0"/>
        </a:defRPr>
      </a:lvl3pPr>
      <a:lvl4pPr algn="l" rtl="0" eaLnBrk="0" fontAlgn="base" hangingPunct="0">
        <a:spcBef>
          <a:spcPct val="0"/>
        </a:spcBef>
        <a:spcAft>
          <a:spcPct val="0"/>
        </a:spcAft>
        <a:defRPr sz="2000" b="1">
          <a:solidFill>
            <a:schemeClr val="bg1"/>
          </a:solidFill>
          <a:latin typeface="Century Gothic" pitchFamily="34" charset="0"/>
        </a:defRPr>
      </a:lvl4pPr>
      <a:lvl5pPr algn="l" rtl="0" eaLnBrk="0" fontAlgn="base" hangingPunct="0">
        <a:spcBef>
          <a:spcPct val="0"/>
        </a:spcBef>
        <a:spcAft>
          <a:spcPct val="0"/>
        </a:spcAft>
        <a:defRPr sz="2000" b="1">
          <a:solidFill>
            <a:schemeClr val="bg1"/>
          </a:solidFill>
          <a:latin typeface="Century Gothic"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100000"/>
        <a:buFont typeface="Wingdings" pitchFamily="2" charset="2"/>
        <a:buChar char="q"/>
        <a:defRPr sz="2000">
          <a:solidFill>
            <a:schemeClr val="tx1"/>
          </a:solidFill>
          <a:latin typeface="+mn-lt"/>
          <a:ea typeface="+mn-ea"/>
          <a:cs typeface="+mn-cs"/>
        </a:defRPr>
      </a:lvl1pPr>
      <a:lvl2pPr marL="177800" indent="-176213" algn="l" rtl="0" eaLnBrk="0" fontAlgn="base" hangingPunct="0">
        <a:spcBef>
          <a:spcPct val="20000"/>
        </a:spcBef>
        <a:spcAft>
          <a:spcPct val="0"/>
        </a:spcAft>
        <a:buSzPct val="100000"/>
        <a:buFont typeface="Wingdings" pitchFamily="2" charset="2"/>
        <a:buChar char="§"/>
        <a:defRPr sz="1400">
          <a:solidFill>
            <a:schemeClr val="tx1"/>
          </a:solidFill>
          <a:latin typeface="+mn-lt"/>
        </a:defRPr>
      </a:lvl2pPr>
      <a:lvl3pPr marL="342900" indent="-163513" algn="l" rtl="0" eaLnBrk="0" fontAlgn="base" hangingPunct="0">
        <a:spcBef>
          <a:spcPct val="20000"/>
        </a:spcBef>
        <a:spcAft>
          <a:spcPct val="0"/>
        </a:spcAft>
        <a:buSzPct val="100000"/>
        <a:buFont typeface="Arial" charset="0"/>
        <a:buChar char="–"/>
        <a:defRPr sz="2400">
          <a:solidFill>
            <a:schemeClr val="tx1"/>
          </a:solidFill>
          <a:latin typeface="+mn-lt"/>
        </a:defRPr>
      </a:lvl3pPr>
      <a:lvl4pPr marL="533400" indent="-188913" algn="l" rtl="0" eaLnBrk="0" fontAlgn="base" hangingPunct="0">
        <a:spcBef>
          <a:spcPct val="20000"/>
        </a:spcBef>
        <a:spcAft>
          <a:spcPct val="0"/>
        </a:spcAft>
        <a:buSzPct val="100000"/>
        <a:buFont typeface="Wingdings" pitchFamily="2" charset="2"/>
        <a:buChar char="§"/>
        <a:defRPr sz="2000">
          <a:solidFill>
            <a:schemeClr val="tx1"/>
          </a:solidFill>
          <a:latin typeface="+mn-lt"/>
        </a:defRPr>
      </a:lvl4pPr>
      <a:lvl5pPr marL="711200" indent="-176213" algn="l" rtl="0" eaLnBrk="0" fontAlgn="base" hangingPunct="0">
        <a:spcBef>
          <a:spcPct val="20000"/>
        </a:spcBef>
        <a:spcAft>
          <a:spcPct val="0"/>
        </a:spcAft>
        <a:buSzPct val="100000"/>
        <a:buFont typeface="Arial" charset="0"/>
        <a:buChar char="-"/>
        <a:defRPr sz="20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4"/>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6" name="Object 5" hidden="1"/>
                      <p:cNvPicPr/>
                      <p:nvPr/>
                    </p:nvPicPr>
                    <p:blipFill>
                      <a:blip r:embed="rId6"/>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3879663735"/>
      </p:ext>
    </p:extLst>
  </p:cSld>
  <p:clrMap bg1="lt1" tx1="dk1" bg2="lt2" tx2="dk2" accent1="accent1" accent2="accent2" accent3="accent3" accent4="accent4" accent5="accent5" accent6="accent6" hlink="hlink" folHlink="folHlink"/>
  <p:sldLayoutIdLst>
    <p:sldLayoutId id="2147483668" r:id="rId1"/>
    <p:sldLayoutId id="2147483671" r:id="rId2"/>
  </p:sldLayoutIdLst>
  <p:transition spd="slow">
    <p:wipe/>
  </p:transition>
  <p:hf hdr="0" ftr="0" dt="0"/>
  <p:txStyles>
    <p:titleStyle>
      <a:lvl1pPr algn="l" defTabSz="914239" rtl="0" eaLnBrk="1" latinLnBrk="0" hangingPunct="1">
        <a:lnSpc>
          <a:spcPct val="85000"/>
        </a:lnSpc>
        <a:spcBef>
          <a:spcPct val="0"/>
        </a:spcBef>
        <a:buNone/>
        <a:defRPr sz="30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839" indent="-342839" algn="l" defTabSz="914239" rtl="0" eaLnBrk="1" latinLnBrk="0" hangingPunct="1">
        <a:spcBef>
          <a:spcPct val="20000"/>
        </a:spcBef>
        <a:buClr>
          <a:schemeClr val="accent2"/>
        </a:buClr>
        <a:buSzPct val="70000"/>
        <a:buFont typeface="Arial" pitchFamily="34" charset="0"/>
        <a:buChar char="►"/>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09488" indent="-353951" algn="l" defTabSz="914239" rtl="0" eaLnBrk="1" latinLnBrk="0" hangingPunct="1">
        <a:spcBef>
          <a:spcPct val="20000"/>
        </a:spcBef>
        <a:buClr>
          <a:schemeClr val="accent2"/>
        </a:buClr>
        <a:buSzPct val="70000"/>
        <a:buFont typeface="Arial" pitchFamily="34" charset="0"/>
        <a:buChar char="►"/>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077722" indent="-353951" algn="l" defTabSz="914239" rtl="0" eaLnBrk="1" latinLnBrk="0" hangingPunct="1">
        <a:spcBef>
          <a:spcPct val="20000"/>
        </a:spcBef>
        <a:buClr>
          <a:schemeClr val="accent2"/>
        </a:buClr>
        <a:buSzPct val="70000"/>
        <a:buFont typeface="Arial" pitchFamily="34" charset="0"/>
        <a:buChar char="►"/>
        <a:defRPr sz="1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433260" indent="-355537" algn="l" defTabSz="914239" rtl="0" eaLnBrk="1" latinLnBrk="0" hangingPunct="1">
        <a:spcBef>
          <a:spcPct val="20000"/>
        </a:spcBef>
        <a:buClr>
          <a:schemeClr val="accent2"/>
        </a:buClr>
        <a:buSzPct val="70000"/>
        <a:buFont typeface="Arial" pitchFamily="34" charset="0"/>
        <a:buChar char="►"/>
        <a:defRPr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787210" indent="-353951" algn="l" defTabSz="914239" rtl="0" eaLnBrk="1" latinLnBrk="0" hangingPunct="1">
        <a:spcBef>
          <a:spcPct val="20000"/>
        </a:spcBef>
        <a:buClr>
          <a:schemeClr val="accent2"/>
        </a:buClr>
        <a:buSzPct val="70000"/>
        <a:buFont typeface="Arial" pitchFamily="34" charset="0"/>
        <a:buChar char="►"/>
        <a:defRPr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156"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cnBodyText_ID_2052"/>
          <p:cNvSpPr>
            <a:spLocks noGrp="1" noChangeArrowheads="1"/>
          </p:cNvSpPr>
          <p:nvPr>
            <p:ph type="body" idx="1"/>
            <p:custDataLst>
              <p:tags r:id="rId3"/>
            </p:custDataLst>
          </p:nvPr>
        </p:nvSpPr>
        <p:spPr bwMode="gray">
          <a:xfrm>
            <a:off x="239184" y="1500188"/>
            <a:ext cx="11707283"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bodyPr>
          <a:lstStyle/>
          <a:p>
            <a:pPr lvl="0"/>
            <a:r>
              <a:rPr lang="en-US"/>
              <a:t>Click to edit Master text styles</a:t>
            </a:r>
          </a:p>
          <a:p>
            <a:pPr lvl="3"/>
            <a:r>
              <a:rPr lang="en-US"/>
              <a:t>Second level</a:t>
            </a:r>
          </a:p>
          <a:p>
            <a:pPr lvl="4"/>
            <a:r>
              <a:rPr lang="en-US"/>
              <a:t>Third level</a:t>
            </a:r>
          </a:p>
        </p:txBody>
      </p:sp>
      <p:sp>
        <p:nvSpPr>
          <p:cNvPr id="1029" name="AcnActionTitle_ID_5"/>
          <p:cNvSpPr>
            <a:spLocks noGrp="1"/>
          </p:cNvSpPr>
          <p:nvPr>
            <p:ph type="title"/>
            <p:custDataLst>
              <p:tags r:id="rId4"/>
            </p:custDataLst>
          </p:nvPr>
        </p:nvSpPr>
        <p:spPr bwMode="gray">
          <a:xfrm>
            <a:off x="1809751" y="71439"/>
            <a:ext cx="10287000" cy="1285875"/>
          </a:xfrm>
          <a:prstGeom prst="rect">
            <a:avLst/>
          </a:prstGeom>
        </p:spPr>
        <p:style>
          <a:lnRef idx="3">
            <a:schemeClr val="lt1"/>
          </a:lnRef>
          <a:fillRef idx="1">
            <a:schemeClr val="accent1"/>
          </a:fillRef>
          <a:effectRef idx="1">
            <a:schemeClr val="accent1"/>
          </a:effectRef>
          <a:fontRef idx="none"/>
        </p:style>
        <p:txBody>
          <a:bodyPr anchor="ctr"/>
          <a:lstStyle/>
          <a:p>
            <a:pPr lvl="0"/>
            <a:r>
              <a:rPr lang="en-US"/>
              <a:t>Click to edit Master title style</a:t>
            </a:r>
            <a:endParaRPr lang="it-IT"/>
          </a:p>
        </p:txBody>
      </p:sp>
      <p:sp>
        <p:nvSpPr>
          <p:cNvPr id="10" name="Segnaposto numero diapositiva 9"/>
          <p:cNvSpPr>
            <a:spLocks noGrp="1"/>
          </p:cNvSpPr>
          <p:nvPr>
            <p:ph type="sldNum" sz="quarter" idx="4"/>
          </p:nvPr>
        </p:nvSpPr>
        <p:spPr>
          <a:xfrm>
            <a:off x="11239500" y="6421439"/>
            <a:ext cx="787400" cy="365125"/>
          </a:xfrm>
          <a:prstGeom prst="rect">
            <a:avLst/>
          </a:prstGeom>
          <a:solidFill>
            <a:srgbClr val="777777"/>
          </a:solidFill>
          <a:ln w="12700" algn="ctr">
            <a:noFill/>
            <a:miter lim="800000"/>
            <a:headEnd/>
            <a:tailEnd/>
          </a:ln>
          <a:effectLst/>
        </p:spPr>
        <p:txBody>
          <a:bodyPr wrap="none" tIns="42855" bIns="42855" anchor="ctr"/>
          <a:lstStyle>
            <a:lvl1pPr algn="l" rtl="0" fontAlgn="base">
              <a:spcBef>
                <a:spcPct val="0"/>
              </a:spcBef>
              <a:spcAft>
                <a:spcPct val="0"/>
              </a:spcAft>
              <a:defRPr lang="it-IT" sz="2000" b="1" kern="1200">
                <a:solidFill>
                  <a:schemeClr val="bg1"/>
                </a:solidFill>
                <a:latin typeface="Tahoma" pitchFamily="34" charset="0"/>
                <a:ea typeface="+mn-ea"/>
                <a:cs typeface="+mn-cs"/>
              </a:defRPr>
            </a:lvl1pPr>
          </a:lstStyle>
          <a:p>
            <a:pPr>
              <a:defRPr/>
            </a:pPr>
            <a:fld id="{4D726EAC-5AFD-46B0-842E-885C8E98FA47}" type="slidenum">
              <a:rPr>
                <a:solidFill>
                  <a:prstClr val="white"/>
                </a:solidFill>
              </a:rPr>
              <a:pPr>
                <a:defRPr/>
              </a:pPr>
              <a:t>‹N›</a:t>
            </a:fld>
            <a:endParaRPr>
              <a:solidFill>
                <a:prstClr val="white"/>
              </a:solidFill>
            </a:endParaRPr>
          </a:p>
        </p:txBody>
      </p:sp>
      <p:pic>
        <p:nvPicPr>
          <p:cNvPr id="5123" name="Picture 3" descr="C:\Users\vcapone01\Documents\Lavoro\Carta Acquisti\111-2012 Carta Comuni\2. Processo e analisi (anche per riun. Comuni)\LOGHI\logoINPS con scrit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00" y="13772"/>
            <a:ext cx="1243135" cy="146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380"/>
      </p:ext>
    </p:extLst>
  </p:cSld>
  <p:clrMap bg1="lt1" tx1="dk1" bg2="lt2" tx2="dk2" accent1="accent1" accent2="accent2" accent3="accent3" accent4="accent4" accent5="accent5" accent6="accent6" hlink="hlink" folHlink="folHlink"/>
  <p:sldLayoutIdLst>
    <p:sldLayoutId id="2147483688" r:id="rId1"/>
  </p:sldLayoutIdLst>
  <p:transition spd="slow">
    <p:wipe/>
  </p:transition>
  <p:hf hdr="0" ftr="0" dt="0"/>
  <p:txStyles>
    <p:titleStyle>
      <a:lvl1pPr algn="l" rtl="0" eaLnBrk="0" fontAlgn="base" hangingPunct="0">
        <a:spcBef>
          <a:spcPct val="0"/>
        </a:spcBef>
        <a:spcAft>
          <a:spcPct val="0"/>
        </a:spcAft>
        <a:defRPr lang="it-IT" sz="2000" b="1" dirty="0">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Century Gothic" pitchFamily="34" charset="0"/>
        </a:defRPr>
      </a:lvl2pPr>
      <a:lvl3pPr algn="l" rtl="0" eaLnBrk="0" fontAlgn="base" hangingPunct="0">
        <a:spcBef>
          <a:spcPct val="0"/>
        </a:spcBef>
        <a:spcAft>
          <a:spcPct val="0"/>
        </a:spcAft>
        <a:defRPr sz="2000" b="1">
          <a:solidFill>
            <a:schemeClr val="bg1"/>
          </a:solidFill>
          <a:latin typeface="Century Gothic" pitchFamily="34" charset="0"/>
        </a:defRPr>
      </a:lvl3pPr>
      <a:lvl4pPr algn="l" rtl="0" eaLnBrk="0" fontAlgn="base" hangingPunct="0">
        <a:spcBef>
          <a:spcPct val="0"/>
        </a:spcBef>
        <a:spcAft>
          <a:spcPct val="0"/>
        </a:spcAft>
        <a:defRPr sz="2000" b="1">
          <a:solidFill>
            <a:schemeClr val="bg1"/>
          </a:solidFill>
          <a:latin typeface="Century Gothic" pitchFamily="34" charset="0"/>
        </a:defRPr>
      </a:lvl4pPr>
      <a:lvl5pPr algn="l" rtl="0" eaLnBrk="0" fontAlgn="base" hangingPunct="0">
        <a:spcBef>
          <a:spcPct val="0"/>
        </a:spcBef>
        <a:spcAft>
          <a:spcPct val="0"/>
        </a:spcAft>
        <a:defRPr sz="2000" b="1">
          <a:solidFill>
            <a:schemeClr val="bg1"/>
          </a:solidFill>
          <a:latin typeface="Century Gothic"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100000"/>
        <a:buFont typeface="Wingdings" pitchFamily="2" charset="2"/>
        <a:buChar char="q"/>
        <a:defRPr sz="2000">
          <a:solidFill>
            <a:schemeClr val="tx1"/>
          </a:solidFill>
          <a:latin typeface="+mn-lt"/>
          <a:ea typeface="+mn-ea"/>
          <a:cs typeface="+mn-cs"/>
        </a:defRPr>
      </a:lvl1pPr>
      <a:lvl2pPr marL="177800" indent="-176213" algn="l" rtl="0" eaLnBrk="0" fontAlgn="base" hangingPunct="0">
        <a:spcBef>
          <a:spcPct val="20000"/>
        </a:spcBef>
        <a:spcAft>
          <a:spcPct val="0"/>
        </a:spcAft>
        <a:buSzPct val="100000"/>
        <a:buFont typeface="Wingdings" pitchFamily="2" charset="2"/>
        <a:buChar char="§"/>
        <a:defRPr sz="1400">
          <a:solidFill>
            <a:schemeClr val="tx1"/>
          </a:solidFill>
          <a:latin typeface="+mn-lt"/>
        </a:defRPr>
      </a:lvl2pPr>
      <a:lvl3pPr marL="342900" indent="-163513" algn="l" rtl="0" eaLnBrk="0" fontAlgn="base" hangingPunct="0">
        <a:spcBef>
          <a:spcPct val="20000"/>
        </a:spcBef>
        <a:spcAft>
          <a:spcPct val="0"/>
        </a:spcAft>
        <a:buSzPct val="100000"/>
        <a:buFont typeface="Arial" charset="0"/>
        <a:buChar char="–"/>
        <a:defRPr sz="2400">
          <a:solidFill>
            <a:schemeClr val="tx1"/>
          </a:solidFill>
          <a:latin typeface="+mn-lt"/>
        </a:defRPr>
      </a:lvl3pPr>
      <a:lvl4pPr marL="533400" indent="-188913" algn="l" rtl="0" eaLnBrk="0" fontAlgn="base" hangingPunct="0">
        <a:spcBef>
          <a:spcPct val="20000"/>
        </a:spcBef>
        <a:spcAft>
          <a:spcPct val="0"/>
        </a:spcAft>
        <a:buSzPct val="100000"/>
        <a:buFont typeface="Wingdings" pitchFamily="2" charset="2"/>
        <a:buChar char="§"/>
        <a:defRPr sz="2000">
          <a:solidFill>
            <a:schemeClr val="tx1"/>
          </a:solidFill>
          <a:latin typeface="+mn-lt"/>
        </a:defRPr>
      </a:lvl4pPr>
      <a:lvl5pPr marL="711200" indent="-176213" algn="l" rtl="0" eaLnBrk="0" fontAlgn="base" hangingPunct="0">
        <a:spcBef>
          <a:spcPct val="20000"/>
        </a:spcBef>
        <a:spcAft>
          <a:spcPct val="0"/>
        </a:spcAft>
        <a:buSzPct val="100000"/>
        <a:buFont typeface="Arial" charset="0"/>
        <a:buChar char="-"/>
        <a:defRPr sz="2000">
          <a:solidFill>
            <a:schemeClr val="tx1"/>
          </a:solidFill>
          <a:latin typeface="+mn-lt"/>
        </a:defRPr>
      </a:lvl5pPr>
      <a:lvl6pPr marL="2514600" indent="-228600" algn="l" rtl="0" fontAlgn="base">
        <a:spcBef>
          <a:spcPct val="20000"/>
        </a:spcBef>
        <a:spcAft>
          <a:spcPct val="0"/>
        </a:spcAft>
        <a:buChar char="»"/>
        <a:defRPr sz="28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BDD68A-1477-8E46-9FF1-AEF1004D83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600431F-07AE-674D-8F4E-44052AB14D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6A77D59-7ABB-F544-BE1D-031DF9933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E26EA-6535-0A47-9F95-280497D6DAA3}" type="datetime1">
              <a:rPr lang="it-IT" smtClean="0"/>
              <a:t>05/10/2022</a:t>
            </a:fld>
            <a:endParaRPr lang="it-IT"/>
          </a:p>
        </p:txBody>
      </p:sp>
      <p:sp>
        <p:nvSpPr>
          <p:cNvPr id="5" name="Segnaposto piè di pagina 4">
            <a:extLst>
              <a:ext uri="{FF2B5EF4-FFF2-40B4-BE49-F238E27FC236}">
                <a16:creationId xmlns:a16="http://schemas.microsoft.com/office/drawing/2014/main" id="{245B1190-35CB-654C-9CAE-AC0D0F945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056DDE-1073-4E4F-8F40-860E9D4AF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F00E-9DC3-7240-8851-04147A744FC9}" type="slidenum">
              <a:rPr lang="it-IT" smtClean="0"/>
              <a:t>‹N›</a:t>
            </a:fld>
            <a:endParaRPr lang="it-IT"/>
          </a:p>
        </p:txBody>
      </p:sp>
    </p:spTree>
    <p:extLst>
      <p:ext uri="{BB962C8B-B14F-4D97-AF65-F5344CB8AC3E}">
        <p14:creationId xmlns:p14="http://schemas.microsoft.com/office/powerpoint/2010/main" val="18886683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Lst>
  <p:transition spd="slow">
    <p:wipe/>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hyperlink" Target="http://intranet.inps.it/APP01/Servizi.NetNT/PortaleComunicazione/default.aspx?idMsg=2042030&amp;Desc=Messaggio+n.+3315+del+01-10-2021&amp;TipoLink=9&amp;attivaricerca=1"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intranet.inps.it/APP01/Servizi.NetNT/PortaleComunicazione/default.aspx?idMsg=2042030&amp;Desc=Messaggio+n.+3315+del+01-10-2021&amp;TipoLink=9&amp;attivaricerca=1"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intranet.inps.it/APP01/Servizi.NetNT/PortaleComunicazione/default.aspx?idMsg=2042030&amp;Desc=Messaggio+n.+3315+del+01-10-2021&amp;TipoLink=9&amp;attivaricerca=1"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hyperlink" Target="http://intranet.inps.it/APP01/Servizi.NetNT/PortaleComunicazione/default.aspx?idMsg=2042030&amp;Desc=Messaggio+n.+3315+del+01-10-2021&amp;TipoLink=9&amp;attivaricerca=1"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intranet.inps.it/APP01/Servizi.NetNT/PortaleComunicazione/default.aspx?idMsg=2042030&amp;Desc=Messaggio+n.+3315+del+01-10-2021&amp;TipoLink=9&amp;attivaricerca=1"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7C5CA13-CD8E-EF42-5CAB-09809B61C9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61D4C3-E8FC-B644-BB63-C2DE41679BBD}" type="datetime1">
              <a:rPr kumimoji="0" lang="it-IT"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it-IT"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piè di pagina 2">
            <a:extLst>
              <a:ext uri="{FF2B5EF4-FFF2-40B4-BE49-F238E27FC236}">
                <a16:creationId xmlns:a16="http://schemas.microsoft.com/office/drawing/2014/main" id="{016D3545-BCBF-6DB7-F41A-0461EDFE81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9F948770-21AB-52F1-E960-8C358469A8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FF00E-9DC3-7240-8851-04147A744FC9}" type="slidenum">
              <a:rPr kumimoji="0" lang="it-IT"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07D59435-16AC-5455-5F53-83B2D01DAA8C}"/>
              </a:ext>
            </a:extLst>
          </p:cNvPr>
          <p:cNvSpPr>
            <a:spLocks noGrp="1"/>
          </p:cNvSpPr>
          <p:nvPr>
            <p:ph type="ctrTitle" idx="4294967295"/>
          </p:nvPr>
        </p:nvSpPr>
        <p:spPr/>
        <p:txBody>
          <a:bodyPr/>
          <a:lstStyle/>
          <a:p>
            <a:endParaRPr lang="it-IT"/>
          </a:p>
        </p:txBody>
      </p:sp>
      <p:pic>
        <p:nvPicPr>
          <p:cNvPr id="6" name="Immagine 6">
            <a:extLst>
              <a:ext uri="{FF2B5EF4-FFF2-40B4-BE49-F238E27FC236}">
                <a16:creationId xmlns:a16="http://schemas.microsoft.com/office/drawing/2014/main" id="{4BBE261F-F323-6BBA-EADD-6363BA8575D8}"/>
              </a:ext>
            </a:extLst>
          </p:cNvPr>
          <p:cNvPicPr>
            <a:picLocks noChangeAspect="1"/>
          </p:cNvPicPr>
          <p:nvPr/>
        </p:nvPicPr>
        <p:blipFill>
          <a:blip r:embed="rId2"/>
          <a:stretch>
            <a:fillRect/>
          </a:stretch>
        </p:blipFill>
        <p:spPr>
          <a:xfrm>
            <a:off x="0" y="0"/>
            <a:ext cx="12720107" cy="7165632"/>
          </a:xfrm>
          <a:prstGeom prst="rect">
            <a:avLst/>
          </a:prstGeom>
        </p:spPr>
      </p:pic>
    </p:spTree>
    <p:extLst>
      <p:ext uri="{BB962C8B-B14F-4D97-AF65-F5344CB8AC3E}">
        <p14:creationId xmlns:p14="http://schemas.microsoft.com/office/powerpoint/2010/main" val="3595592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77A9C0-A2D6-4498-BB4B-5416ADA36926}"/>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17DED4AD-8DC8-4283-B0E2-A67373BC23F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E92C5B-A82C-4F80-BB3C-BD2D1EF28575}"/>
              </a:ext>
            </a:extLst>
          </p:cNvPr>
          <p:cNvSpPr>
            <a:spLocks noGrp="1"/>
          </p:cNvSpPr>
          <p:nvPr>
            <p:ph type="sldNum" sz="quarter" idx="12"/>
          </p:nvPr>
        </p:nvSpPr>
        <p:spPr/>
        <p:txBody>
          <a:bodyPr/>
          <a:lstStyle/>
          <a:p>
            <a:fld id="{10AFF00E-9DC3-7240-8851-04147A744FC9}" type="slidenum">
              <a:rPr lang="it-IT" smtClean="0"/>
              <a:pPr/>
              <a:t>10</a:t>
            </a:fld>
            <a:endParaRPr lang="it-IT"/>
          </a:p>
        </p:txBody>
      </p:sp>
      <p:sp>
        <p:nvSpPr>
          <p:cNvPr id="7" name="CasellaDiTesto 6">
            <a:extLst>
              <a:ext uri="{FF2B5EF4-FFF2-40B4-BE49-F238E27FC236}">
                <a16:creationId xmlns:a16="http://schemas.microsoft.com/office/drawing/2014/main" id="{E03E13F3-8FF0-47C1-A051-FD33A9A3356B}"/>
              </a:ext>
            </a:extLst>
          </p:cNvPr>
          <p:cNvSpPr txBox="1"/>
          <p:nvPr/>
        </p:nvSpPr>
        <p:spPr>
          <a:xfrm>
            <a:off x="1790688" y="1189622"/>
            <a:ext cx="9645190" cy="5107232"/>
          </a:xfrm>
          <a:prstGeom prst="rect">
            <a:avLst/>
          </a:prstGeom>
          <a:noFill/>
        </p:spPr>
        <p:txBody>
          <a:bodyPr wrap="square" lIns="91440" tIns="45720" rIns="91440" bIns="45720" anchor="t">
            <a:spAutoFit/>
          </a:bodyPr>
          <a:lstStyle/>
          <a:p>
            <a:pPr algn="just">
              <a:lnSpc>
                <a:spcPct val="107000"/>
              </a:lnSpc>
              <a:spcAft>
                <a:spcPts val="800"/>
              </a:spcAft>
            </a:pPr>
            <a:endParaRPr lang="it-IT">
              <a:ea typeface="+mn-lt"/>
              <a:cs typeface="+mn-lt"/>
            </a:endParaRPr>
          </a:p>
          <a:p>
            <a:pPr algn="just">
              <a:lnSpc>
                <a:spcPct val="107000"/>
              </a:lnSpc>
              <a:spcAft>
                <a:spcPts val="800"/>
              </a:spcAft>
            </a:pPr>
            <a:endParaRPr lang="it-IT">
              <a:ea typeface="+mn-lt"/>
              <a:cs typeface="+mn-lt"/>
            </a:endParaRPr>
          </a:p>
          <a:p>
            <a:pPr algn="just">
              <a:lnSpc>
                <a:spcPct val="107000"/>
              </a:lnSpc>
              <a:spcAft>
                <a:spcPts val="800"/>
              </a:spcAft>
            </a:pPr>
            <a:r>
              <a:rPr lang="it-IT">
                <a:ea typeface="+mn-lt"/>
                <a:cs typeface="+mn-lt"/>
              </a:rPr>
              <a:t>Esempi di quali file </a:t>
            </a:r>
            <a:r>
              <a:rPr lang="it-IT" b="1">
                <a:ea typeface="+mn-lt"/>
                <a:cs typeface="+mn-lt"/>
              </a:rPr>
              <a:t>NON allegare</a:t>
            </a:r>
            <a:r>
              <a:rPr lang="it-IT">
                <a:ea typeface="+mn-lt"/>
                <a:cs typeface="+mn-lt"/>
              </a:rPr>
              <a:t>:</a:t>
            </a:r>
          </a:p>
          <a:p>
            <a:pPr algn="just">
              <a:lnSpc>
                <a:spcPct val="107000"/>
              </a:lnSpc>
              <a:spcAft>
                <a:spcPts val="800"/>
              </a:spcAft>
            </a:pPr>
            <a:endParaRPr lang="it-IT">
              <a:ea typeface="+mn-lt"/>
              <a:cs typeface="+mn-lt"/>
            </a:endParaRPr>
          </a:p>
          <a:p>
            <a:pPr marL="342900" indent="-342900" algn="just">
              <a:buFont typeface="Wingdings" panose="05000000000000000000" pitchFamily="2" charset="2"/>
              <a:buChar char="ü"/>
            </a:pPr>
            <a:r>
              <a:rPr lang="it-IT">
                <a:ea typeface="+mn-lt"/>
                <a:cs typeface="+mn-lt"/>
              </a:rPr>
              <a:t>i tracciati di elettrocardiogrammi</a:t>
            </a:r>
          </a:p>
          <a:p>
            <a:pPr marL="342900" indent="-342900" algn="just">
              <a:buFont typeface="Wingdings" panose="05000000000000000000" pitchFamily="2" charset="2"/>
              <a:buChar char="ü"/>
            </a:pPr>
            <a:endParaRPr lang="it-IT">
              <a:ea typeface="+mn-lt"/>
              <a:cs typeface="+mn-lt"/>
            </a:endParaRPr>
          </a:p>
          <a:p>
            <a:pPr marL="342900" indent="-342900" algn="just">
              <a:buFont typeface="Wingdings" panose="05000000000000000000" pitchFamily="2" charset="2"/>
              <a:buChar char="ü"/>
            </a:pPr>
            <a:r>
              <a:rPr lang="it-IT">
                <a:ea typeface="+mn-lt"/>
                <a:cs typeface="+mn-lt"/>
              </a:rPr>
              <a:t>le immagini delle radiografie, delle ecografie o delle risonanze magnetiche</a:t>
            </a:r>
            <a:endParaRPr lang="it-IT">
              <a:cs typeface="Calibri"/>
            </a:endParaRPr>
          </a:p>
          <a:p>
            <a:pPr marL="342900" indent="-342900" algn="just">
              <a:buFont typeface="Wingdings" panose="05000000000000000000" pitchFamily="2" charset="2"/>
              <a:buChar char="ü"/>
            </a:pPr>
            <a:endParaRPr lang="it-IT">
              <a:ea typeface="+mn-lt"/>
              <a:cs typeface="+mn-lt"/>
            </a:endParaRPr>
          </a:p>
          <a:p>
            <a:pPr marL="342900" indent="-342900" algn="just">
              <a:buFont typeface="Wingdings" panose="05000000000000000000" pitchFamily="2" charset="2"/>
              <a:buChar char="ü"/>
            </a:pPr>
            <a:r>
              <a:rPr lang="it-IT">
                <a:ea typeface="+mn-lt"/>
                <a:cs typeface="+mn-lt"/>
              </a:rPr>
              <a:t>i certificati di malattia</a:t>
            </a:r>
          </a:p>
          <a:p>
            <a:pPr marL="342900" indent="-342900" algn="just">
              <a:buFont typeface="Wingdings" panose="05000000000000000000" pitchFamily="2" charset="2"/>
              <a:buChar char="ü"/>
            </a:pPr>
            <a:endParaRPr lang="it-IT">
              <a:ea typeface="+mn-lt"/>
              <a:cs typeface="+mn-lt"/>
            </a:endParaRPr>
          </a:p>
          <a:p>
            <a:pPr marL="342900" indent="-342900" algn="just">
              <a:buFont typeface="Wingdings" panose="05000000000000000000" pitchFamily="2" charset="2"/>
              <a:buChar char="ü"/>
            </a:pPr>
            <a:r>
              <a:rPr lang="it-IT">
                <a:ea typeface="+mn-lt"/>
                <a:cs typeface="+mn-lt"/>
              </a:rPr>
              <a:t>cartelle cliniche intere</a:t>
            </a:r>
            <a:endParaRPr lang="it-IT">
              <a:cs typeface="Calibri"/>
            </a:endParaRPr>
          </a:p>
          <a:p>
            <a:pPr algn="just">
              <a:lnSpc>
                <a:spcPct val="107000"/>
              </a:lnSpc>
              <a:spcAft>
                <a:spcPts val="800"/>
              </a:spcAft>
            </a:pPr>
            <a:endParaRPr lang="it-IT">
              <a:ea typeface="+mn-lt"/>
              <a:cs typeface="+mn-lt"/>
            </a:endParaRPr>
          </a:p>
          <a:p>
            <a:pPr algn="just">
              <a:lnSpc>
                <a:spcPct val="107000"/>
              </a:lnSpc>
              <a:spcAft>
                <a:spcPts val="800"/>
              </a:spcAft>
            </a:pPr>
            <a:endParaRPr lang="it-IT">
              <a:cs typeface="Calibri"/>
            </a:endParaRPr>
          </a:p>
          <a:p>
            <a:pPr algn="just">
              <a:lnSpc>
                <a:spcPct val="107000"/>
              </a:lnSpc>
              <a:spcAft>
                <a:spcPts val="800"/>
              </a:spcAft>
            </a:pPr>
            <a:endParaRPr lang="it-IT">
              <a:cs typeface="Calibri"/>
            </a:endParaRPr>
          </a:p>
          <a:p>
            <a:pPr marL="285750" indent="-285750" algn="just">
              <a:lnSpc>
                <a:spcPct val="107000"/>
              </a:lnSpc>
              <a:spcAft>
                <a:spcPts val="800"/>
              </a:spcAft>
              <a:buFont typeface="Wingdings"/>
              <a:buChar char="ü"/>
            </a:pPr>
            <a:endParaRPr lang="it-IT">
              <a:cs typeface="Calibri"/>
            </a:endParaRPr>
          </a:p>
        </p:txBody>
      </p:sp>
      <p:sp>
        <p:nvSpPr>
          <p:cNvPr id="8" name="Titolo 4">
            <a:extLst>
              <a:ext uri="{FF2B5EF4-FFF2-40B4-BE49-F238E27FC236}">
                <a16:creationId xmlns:a16="http://schemas.microsoft.com/office/drawing/2014/main" id="{2D31DE44-F108-524E-8159-AF830B645D5C}"/>
              </a:ext>
            </a:extLst>
          </p:cNvPr>
          <p:cNvSpPr>
            <a:spLocks noGrp="1"/>
          </p:cNvSpPr>
          <p:nvPr>
            <p:ph type="title"/>
          </p:nvPr>
        </p:nvSpPr>
        <p:spPr>
          <a:xfrm>
            <a:off x="1542051" y="459351"/>
            <a:ext cx="9581561" cy="436153"/>
          </a:xfrm>
        </p:spPr>
        <p:txBody>
          <a:bodyPr vert="horz" lIns="91440" tIns="45720" rIns="91440" bIns="45720" rtlCol="0" anchor="ctr">
            <a:noAutofit/>
          </a:bodyPr>
          <a:lstStyle/>
          <a:p>
            <a:pPr algn="ctr"/>
            <a:r>
              <a:rPr lang="it-IT" sz="3200" u="sng">
                <a:hlinkClick r:id="rId2"/>
              </a:rPr>
              <a:t>Documentazione da NON allegare </a:t>
            </a:r>
            <a:endParaRPr lang="it-IT" sz="3200" u="sng">
              <a:cs typeface="Calibri Light"/>
            </a:endParaRPr>
          </a:p>
          <a:p>
            <a:pPr algn="ctr"/>
            <a:endParaRPr lang="it-IT" sz="1800" b="1">
              <a:latin typeface="Verdana Pro Black"/>
              <a:ea typeface="Verdana"/>
            </a:endParaRPr>
          </a:p>
        </p:txBody>
      </p:sp>
    </p:spTree>
    <p:extLst>
      <p:ext uri="{BB962C8B-B14F-4D97-AF65-F5344CB8AC3E}">
        <p14:creationId xmlns:p14="http://schemas.microsoft.com/office/powerpoint/2010/main" val="4158031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9238C4B-3E7F-F5FB-EDA4-EC398AD9428B}"/>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F6F45CBB-9B42-35C8-28F5-6A86854DF95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2FBE85C-048D-8268-F544-9B690A52024D}"/>
              </a:ext>
            </a:extLst>
          </p:cNvPr>
          <p:cNvSpPr>
            <a:spLocks noGrp="1"/>
          </p:cNvSpPr>
          <p:nvPr>
            <p:ph type="sldNum" sz="quarter" idx="12"/>
          </p:nvPr>
        </p:nvSpPr>
        <p:spPr/>
        <p:txBody>
          <a:bodyPr/>
          <a:lstStyle/>
          <a:p>
            <a:fld id="{10AFF00E-9DC3-7240-8851-04147A744FC9}" type="slidenum">
              <a:rPr lang="it-IT" smtClean="0"/>
              <a:pPr/>
              <a:t>11</a:t>
            </a:fld>
            <a:endParaRPr lang="it-IT"/>
          </a:p>
        </p:txBody>
      </p:sp>
      <p:sp>
        <p:nvSpPr>
          <p:cNvPr id="5" name="Titolo 4">
            <a:extLst>
              <a:ext uri="{FF2B5EF4-FFF2-40B4-BE49-F238E27FC236}">
                <a16:creationId xmlns:a16="http://schemas.microsoft.com/office/drawing/2014/main" id="{E883D32D-C777-095E-FF0D-2362012CE526}"/>
              </a:ext>
            </a:extLst>
          </p:cNvPr>
          <p:cNvSpPr>
            <a:spLocks noGrp="1"/>
          </p:cNvSpPr>
          <p:nvPr>
            <p:ph type="ctrTitle" idx="4294967295"/>
          </p:nvPr>
        </p:nvSpPr>
        <p:spPr>
          <a:xfrm>
            <a:off x="1808843" y="2268"/>
            <a:ext cx="10515600" cy="1325563"/>
          </a:xfrm>
        </p:spPr>
        <p:txBody>
          <a:bodyPr/>
          <a:lstStyle/>
          <a:p>
            <a:r>
              <a:rPr lang="it-IT" sz="3200" b="1" dirty="0">
                <a:solidFill>
                  <a:schemeClr val="accent1"/>
                </a:solidFill>
                <a:ea typeface="+mj-lt"/>
                <a:cs typeface="+mj-lt"/>
              </a:rPr>
              <a:t>Meccanismi relativi alla sicurezza dei dati (1/2) </a:t>
            </a:r>
            <a:endParaRPr lang="it-IT" dirty="0">
              <a:solidFill>
                <a:schemeClr val="accent1"/>
              </a:solidFill>
              <a:ea typeface="+mj-lt"/>
              <a:cs typeface="+mj-lt"/>
            </a:endParaRPr>
          </a:p>
        </p:txBody>
      </p:sp>
      <p:sp>
        <p:nvSpPr>
          <p:cNvPr id="6" name="CasellaDiTesto 5">
            <a:extLst>
              <a:ext uri="{FF2B5EF4-FFF2-40B4-BE49-F238E27FC236}">
                <a16:creationId xmlns:a16="http://schemas.microsoft.com/office/drawing/2014/main" id="{EEB19B9F-B7E4-51D5-E470-F575C1DEC3D1}"/>
              </a:ext>
            </a:extLst>
          </p:cNvPr>
          <p:cNvSpPr txBox="1"/>
          <p:nvPr/>
        </p:nvSpPr>
        <p:spPr>
          <a:xfrm>
            <a:off x="1284288" y="1381327"/>
            <a:ext cx="10069512"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Wingdings" panose="05000000000000000000" pitchFamily="2" charset="2"/>
              <a:buChar char="ü"/>
            </a:pPr>
            <a:r>
              <a:rPr lang="en-US" sz="1600" dirty="0">
                <a:cs typeface="Calibri"/>
              </a:rPr>
              <a:t>I </a:t>
            </a:r>
            <a:r>
              <a:rPr lang="en-US" sz="1600" dirty="0" err="1">
                <a:cs typeface="Calibri"/>
              </a:rPr>
              <a:t>patronati</a:t>
            </a:r>
            <a:r>
              <a:rPr lang="en-US" sz="1600" dirty="0">
                <a:cs typeface="Calibri"/>
              </a:rPr>
              <a:t> </a:t>
            </a:r>
            <a:r>
              <a:rPr lang="en-US" sz="1600" dirty="0" err="1">
                <a:cs typeface="Calibri"/>
              </a:rPr>
              <a:t>sono</a:t>
            </a:r>
            <a:r>
              <a:rPr lang="en-US" sz="1600" dirty="0">
                <a:cs typeface="Calibri"/>
              </a:rPr>
              <a:t> </a:t>
            </a:r>
            <a:r>
              <a:rPr lang="en-US" sz="1600" dirty="0" err="1">
                <a:cs typeface="Calibri"/>
              </a:rPr>
              <a:t>stati</a:t>
            </a:r>
            <a:r>
              <a:rPr lang="en-US" sz="1600" dirty="0">
                <a:cs typeface="Calibri"/>
              </a:rPr>
              <a:t> </a:t>
            </a:r>
            <a:r>
              <a:rPr lang="en-US" sz="1600" dirty="0" err="1">
                <a:cs typeface="Calibri"/>
              </a:rPr>
              <a:t>autorizzati</a:t>
            </a:r>
            <a:r>
              <a:rPr lang="en-US" sz="1600" dirty="0">
                <a:cs typeface="Calibri"/>
              </a:rPr>
              <a:t> ad </a:t>
            </a:r>
            <a:r>
              <a:rPr lang="en-US" sz="1600" dirty="0" err="1">
                <a:cs typeface="Calibri"/>
              </a:rPr>
              <a:t>accedere</a:t>
            </a:r>
            <a:r>
              <a:rPr lang="en-US" sz="1600" dirty="0">
                <a:cs typeface="Calibri"/>
              </a:rPr>
              <a:t> al </a:t>
            </a:r>
            <a:r>
              <a:rPr lang="en-US" sz="1600" dirty="0" err="1">
                <a:cs typeface="Calibri"/>
              </a:rPr>
              <a:t>servizio</a:t>
            </a:r>
            <a:r>
              <a:rPr lang="en-US" sz="1600" dirty="0">
                <a:cs typeface="Calibri"/>
              </a:rPr>
              <a:t> per </a:t>
            </a:r>
            <a:r>
              <a:rPr lang="en-US" sz="1600" dirty="0" err="1">
                <a:cs typeface="Calibri"/>
              </a:rPr>
              <a:t>conto</a:t>
            </a:r>
            <a:r>
              <a:rPr lang="en-US" sz="1600" dirty="0">
                <a:cs typeface="Calibri"/>
              </a:rPr>
              <a:t> </a:t>
            </a:r>
            <a:r>
              <a:rPr lang="en-US" sz="1600" dirty="0" err="1">
                <a:cs typeface="Calibri"/>
              </a:rPr>
              <a:t>dei</a:t>
            </a:r>
            <a:r>
              <a:rPr lang="en-US" sz="1600" dirty="0">
                <a:cs typeface="Calibri"/>
              </a:rPr>
              <a:t> </a:t>
            </a:r>
            <a:r>
              <a:rPr lang="en-US" sz="1600" dirty="0" err="1">
                <a:cs typeface="Calibri"/>
              </a:rPr>
              <a:t>cittadini</a:t>
            </a:r>
            <a:r>
              <a:rPr lang="en-US" sz="1600" dirty="0">
                <a:cs typeface="Calibri"/>
              </a:rPr>
              <a:t> </a:t>
            </a:r>
            <a:r>
              <a:rPr lang="en-US" sz="1600" dirty="0" err="1">
                <a:cs typeface="Calibri"/>
              </a:rPr>
              <a:t>che</a:t>
            </a:r>
            <a:r>
              <a:rPr lang="en-US" sz="1600" dirty="0">
                <a:cs typeface="Calibri"/>
              </a:rPr>
              <a:t> li </a:t>
            </a:r>
            <a:r>
              <a:rPr lang="en-US" sz="1600" dirty="0" err="1">
                <a:cs typeface="Calibri"/>
              </a:rPr>
              <a:t>hanno</a:t>
            </a:r>
            <a:r>
              <a:rPr lang="en-US" sz="1600" dirty="0">
                <a:cs typeface="Calibri"/>
              </a:rPr>
              <a:t> </a:t>
            </a:r>
            <a:r>
              <a:rPr lang="en-US" sz="1600" dirty="0" err="1">
                <a:cs typeface="Calibri"/>
              </a:rPr>
              <a:t>delegati</a:t>
            </a:r>
            <a:r>
              <a:rPr lang="en-US" sz="1600" dirty="0">
                <a:cs typeface="Calibri"/>
              </a:rPr>
              <a:t> per la </a:t>
            </a:r>
            <a:r>
              <a:rPr lang="en-US" sz="1600" dirty="0" err="1">
                <a:cs typeface="Calibri"/>
              </a:rPr>
              <a:t>trasmissione</a:t>
            </a:r>
            <a:r>
              <a:rPr lang="en-US" sz="1600" dirty="0">
                <a:cs typeface="Calibri"/>
              </a:rPr>
              <a:t> </a:t>
            </a:r>
            <a:r>
              <a:rPr lang="en-US" sz="1600" dirty="0" err="1">
                <a:cs typeface="Calibri"/>
              </a:rPr>
              <a:t>della</a:t>
            </a:r>
            <a:r>
              <a:rPr lang="en-US" sz="1600" dirty="0">
                <a:cs typeface="Calibri"/>
              </a:rPr>
              <a:t> </a:t>
            </a:r>
            <a:r>
              <a:rPr lang="en-US" sz="1600" dirty="0" err="1">
                <a:cs typeface="Calibri"/>
              </a:rPr>
              <a:t>documentazione</a:t>
            </a:r>
            <a:r>
              <a:rPr lang="en-US" sz="1600" dirty="0">
                <a:cs typeface="Calibri"/>
              </a:rPr>
              <a:t> sanitaria ex art. 29-ter </a:t>
            </a:r>
            <a:r>
              <a:rPr lang="en-US" sz="1600" dirty="0" err="1">
                <a:cs typeface="Calibri"/>
              </a:rPr>
              <a:t>legge</a:t>
            </a:r>
            <a:r>
              <a:rPr lang="en-US" sz="1600" dirty="0">
                <a:cs typeface="Calibri"/>
              </a:rPr>
              <a:t> 120/20. </a:t>
            </a:r>
          </a:p>
          <a:p>
            <a:pPr marL="342900" indent="-342900" algn="just">
              <a:buFont typeface="Wingdings" panose="05000000000000000000" pitchFamily="2" charset="2"/>
              <a:buChar char="ü"/>
            </a:pPr>
            <a:endParaRPr lang="en-US" sz="1600" dirty="0">
              <a:cs typeface="Calibri"/>
            </a:endParaRPr>
          </a:p>
          <a:p>
            <a:pPr marL="342900" indent="-342900" algn="just">
              <a:buFont typeface="Wingdings" panose="05000000000000000000" pitchFamily="2" charset="2"/>
              <a:buChar char="ü"/>
            </a:pPr>
            <a:endParaRPr lang="en-US" sz="1600" dirty="0">
              <a:cs typeface="Calibri"/>
            </a:endParaRPr>
          </a:p>
          <a:p>
            <a:pPr marL="342900" indent="-342900" algn="just">
              <a:buFont typeface="Wingdings" panose="05000000000000000000" pitchFamily="2" charset="2"/>
              <a:buChar char="ü"/>
            </a:pPr>
            <a:r>
              <a:rPr lang="en-US" sz="1600" dirty="0">
                <a:cs typeface="Calibri"/>
              </a:rPr>
              <a:t>Il </a:t>
            </a:r>
            <a:r>
              <a:rPr lang="en-US" sz="1600" dirty="0" err="1">
                <a:cs typeface="Calibri"/>
              </a:rPr>
              <a:t>Patronato</a:t>
            </a:r>
            <a:r>
              <a:rPr lang="en-US" sz="1600" dirty="0">
                <a:cs typeface="Calibri"/>
              </a:rPr>
              <a:t> </a:t>
            </a:r>
            <a:r>
              <a:rPr lang="en-US" sz="1600" dirty="0" err="1">
                <a:cs typeface="Calibri"/>
              </a:rPr>
              <a:t>si</a:t>
            </a:r>
            <a:r>
              <a:rPr lang="en-US" sz="1600" dirty="0">
                <a:cs typeface="Calibri"/>
              </a:rPr>
              <a:t> assume la </a:t>
            </a:r>
            <a:r>
              <a:rPr lang="en-US" sz="1600" dirty="0" err="1">
                <a:cs typeface="Calibri"/>
              </a:rPr>
              <a:t>responsabilità</a:t>
            </a:r>
            <a:r>
              <a:rPr lang="en-US" sz="1600" dirty="0">
                <a:cs typeface="Calibri"/>
              </a:rPr>
              <a:t> </a:t>
            </a:r>
            <a:r>
              <a:rPr lang="en-US" sz="1600" dirty="0" err="1">
                <a:cs typeface="Calibri"/>
              </a:rPr>
              <a:t>che</a:t>
            </a:r>
            <a:r>
              <a:rPr lang="en-US" sz="1600" dirty="0">
                <a:cs typeface="Calibri"/>
              </a:rPr>
              <a:t> </a:t>
            </a:r>
            <a:r>
              <a:rPr lang="en-US" sz="1600" dirty="0" err="1">
                <a:cs typeface="Calibri"/>
              </a:rPr>
              <a:t>alla</a:t>
            </a:r>
            <a:r>
              <a:rPr lang="en-US" sz="1600" dirty="0">
                <a:cs typeface="Calibri"/>
              </a:rPr>
              <a:t> fine del </a:t>
            </a:r>
            <a:r>
              <a:rPr lang="en-US" sz="1600" dirty="0" err="1">
                <a:cs typeface="Calibri"/>
              </a:rPr>
              <a:t>processo</a:t>
            </a:r>
            <a:r>
              <a:rPr lang="en-US" sz="1600" dirty="0">
                <a:cs typeface="Calibri"/>
              </a:rPr>
              <a:t> di </a:t>
            </a:r>
            <a:r>
              <a:rPr lang="en-US" sz="1600" dirty="0" err="1">
                <a:cs typeface="Calibri"/>
              </a:rPr>
              <a:t>allegazione</a:t>
            </a:r>
            <a:r>
              <a:rPr lang="en-US" sz="1600" dirty="0">
                <a:cs typeface="Calibri"/>
              </a:rPr>
              <a:t> </a:t>
            </a:r>
            <a:r>
              <a:rPr lang="en-US" sz="1600" b="1" dirty="0">
                <a:cs typeface="Calibri"/>
              </a:rPr>
              <a:t>non </a:t>
            </a:r>
            <a:r>
              <a:rPr lang="en-US" sz="1600" b="1" dirty="0" err="1">
                <a:cs typeface="Calibri"/>
              </a:rPr>
              <a:t>rimanga</a:t>
            </a:r>
            <a:r>
              <a:rPr lang="en-US" sz="1600" b="1" dirty="0">
                <a:cs typeface="Calibri"/>
              </a:rPr>
              <a:t> </a:t>
            </a:r>
            <a:r>
              <a:rPr lang="en-US" sz="1600" b="1" dirty="0" err="1">
                <a:cs typeface="Calibri"/>
              </a:rPr>
              <a:t>copia</a:t>
            </a:r>
            <a:r>
              <a:rPr lang="en-US" sz="1600" b="1" dirty="0">
                <a:cs typeface="Calibri"/>
              </a:rPr>
              <a:t> </a:t>
            </a:r>
            <a:r>
              <a:rPr lang="en-US" sz="1600" b="1" dirty="0" err="1">
                <a:cs typeface="Calibri"/>
              </a:rPr>
              <a:t>digitale</a:t>
            </a:r>
            <a:r>
              <a:rPr lang="en-US" sz="1600" dirty="0">
                <a:cs typeface="Calibri"/>
              </a:rPr>
              <a:t> </a:t>
            </a:r>
            <a:r>
              <a:rPr lang="en-US" sz="1600" dirty="0" err="1">
                <a:cs typeface="Calibri"/>
              </a:rPr>
              <a:t>dei</a:t>
            </a:r>
            <a:r>
              <a:rPr lang="en-US" sz="1600" dirty="0">
                <a:cs typeface="Calibri"/>
              </a:rPr>
              <a:t> </a:t>
            </a:r>
            <a:r>
              <a:rPr lang="en-US" sz="1600" dirty="0" err="1">
                <a:cs typeface="Calibri"/>
              </a:rPr>
              <a:t>documenti</a:t>
            </a:r>
            <a:r>
              <a:rPr lang="en-US" sz="1600" dirty="0">
                <a:cs typeface="Calibri"/>
              </a:rPr>
              <a:t> </a:t>
            </a:r>
            <a:r>
              <a:rPr lang="en-US" sz="1600" dirty="0" err="1">
                <a:cs typeface="Calibri"/>
              </a:rPr>
              <a:t>sanitari</a:t>
            </a:r>
            <a:r>
              <a:rPr lang="en-US" sz="1600" dirty="0">
                <a:cs typeface="Calibri"/>
              </a:rPr>
              <a:t> </a:t>
            </a:r>
            <a:r>
              <a:rPr lang="en-US" sz="1600" dirty="0" err="1">
                <a:cs typeface="Calibri"/>
              </a:rPr>
              <a:t>nei</a:t>
            </a:r>
            <a:r>
              <a:rPr lang="en-US" sz="1600" dirty="0">
                <a:cs typeface="Calibri"/>
              </a:rPr>
              <a:t> </a:t>
            </a:r>
            <a:r>
              <a:rPr lang="en-US" sz="1600" dirty="0" err="1">
                <a:cs typeface="Calibri"/>
              </a:rPr>
              <a:t>sistemi</a:t>
            </a:r>
            <a:r>
              <a:rPr lang="en-US" sz="1600" dirty="0">
                <a:cs typeface="Calibri"/>
              </a:rPr>
              <a:t> e </a:t>
            </a:r>
            <a:r>
              <a:rPr lang="en-US" sz="1600" dirty="0" err="1">
                <a:cs typeface="Calibri"/>
              </a:rPr>
              <a:t>negli</a:t>
            </a:r>
            <a:r>
              <a:rPr lang="en-US" sz="1600" dirty="0">
                <a:cs typeface="Calibri"/>
              </a:rPr>
              <a:t> </a:t>
            </a:r>
            <a:r>
              <a:rPr lang="en-US" sz="1600" dirty="0" err="1">
                <a:cs typeface="Calibri"/>
              </a:rPr>
              <a:t>strumenti</a:t>
            </a:r>
            <a:r>
              <a:rPr lang="en-US" sz="1600" dirty="0">
                <a:cs typeface="Calibri"/>
              </a:rPr>
              <a:t> </a:t>
            </a:r>
            <a:r>
              <a:rPr lang="en-US" sz="1600" dirty="0" err="1">
                <a:cs typeface="Calibri"/>
              </a:rPr>
              <a:t>informatici</a:t>
            </a:r>
            <a:r>
              <a:rPr lang="en-US" sz="1600" dirty="0">
                <a:cs typeface="Calibri"/>
              </a:rPr>
              <a:t> da </a:t>
            </a:r>
            <a:r>
              <a:rPr lang="en-US" sz="1600" dirty="0" err="1">
                <a:cs typeface="Calibri"/>
              </a:rPr>
              <a:t>esso</a:t>
            </a:r>
            <a:r>
              <a:rPr lang="en-US" sz="1600" dirty="0">
                <a:cs typeface="Calibri"/>
              </a:rPr>
              <a:t> </a:t>
            </a:r>
            <a:r>
              <a:rPr lang="en-US" sz="1600" dirty="0" err="1">
                <a:cs typeface="Calibri"/>
              </a:rPr>
              <a:t>utilizzati</a:t>
            </a:r>
            <a:r>
              <a:rPr lang="en-US" sz="1600" dirty="0">
                <a:cs typeface="Calibri"/>
              </a:rPr>
              <a:t>.</a:t>
            </a:r>
            <a:endParaRPr lang="it-IT" sz="1600">
              <a:cs typeface="Calibri" panose="020F0502020204030204"/>
            </a:endParaRPr>
          </a:p>
          <a:p>
            <a:pPr marL="342900" indent="-342900" algn="just">
              <a:buFont typeface="Wingdings" panose="05000000000000000000" pitchFamily="2" charset="2"/>
              <a:buChar char="ü"/>
            </a:pPr>
            <a:endParaRPr lang="en-US" sz="1600">
              <a:cs typeface="Calibri"/>
            </a:endParaRPr>
          </a:p>
          <a:p>
            <a:pPr marL="342900" indent="-342900" algn="just">
              <a:buFont typeface="Wingdings" panose="05000000000000000000" pitchFamily="2" charset="2"/>
              <a:buChar char="ü"/>
            </a:pPr>
            <a:endParaRPr lang="en-US" sz="1600">
              <a:cs typeface="Calibri"/>
            </a:endParaRPr>
          </a:p>
          <a:p>
            <a:pPr marL="342900" indent="-342900" algn="just">
              <a:buFont typeface="Wingdings" panose="05000000000000000000" pitchFamily="2" charset="2"/>
              <a:buChar char="ü"/>
            </a:pPr>
            <a:r>
              <a:rPr lang="en-US" sz="1600" dirty="0">
                <a:cs typeface="Calibri"/>
              </a:rPr>
              <a:t>E’ </a:t>
            </a:r>
            <a:r>
              <a:rPr lang="en-US" sz="1600" dirty="0" err="1">
                <a:cs typeface="Calibri"/>
              </a:rPr>
              <a:t>fatto</a:t>
            </a:r>
            <a:r>
              <a:rPr lang="en-US" sz="1600" dirty="0">
                <a:cs typeface="Calibri"/>
              </a:rPr>
              <a:t> </a:t>
            </a:r>
            <a:r>
              <a:rPr lang="en-US" sz="1600" b="1" dirty="0" err="1">
                <a:cs typeface="Calibri"/>
              </a:rPr>
              <a:t>divieto</a:t>
            </a:r>
            <a:r>
              <a:rPr lang="en-US" sz="1600" b="1" dirty="0">
                <a:cs typeface="Calibri"/>
              </a:rPr>
              <a:t> </a:t>
            </a:r>
            <a:r>
              <a:rPr lang="en-US" sz="1600" b="1" dirty="0" err="1">
                <a:cs typeface="Calibri"/>
              </a:rPr>
              <a:t>assoluto</a:t>
            </a:r>
            <a:r>
              <a:rPr lang="en-US" sz="1600" dirty="0">
                <a:cs typeface="Calibri"/>
              </a:rPr>
              <a:t> al </a:t>
            </a:r>
            <a:r>
              <a:rPr lang="en-US" sz="1600" dirty="0" err="1">
                <a:cs typeface="Calibri"/>
              </a:rPr>
              <a:t>Patronato</a:t>
            </a:r>
            <a:r>
              <a:rPr lang="en-US" sz="1600" dirty="0">
                <a:cs typeface="Calibri"/>
              </a:rPr>
              <a:t> </a:t>
            </a:r>
            <a:r>
              <a:rPr lang="en-US" sz="1600" b="1" dirty="0">
                <a:cs typeface="Calibri"/>
              </a:rPr>
              <a:t>di </a:t>
            </a:r>
            <a:r>
              <a:rPr lang="en-US" sz="1600" b="1" dirty="0" err="1">
                <a:cs typeface="Calibri"/>
              </a:rPr>
              <a:t>effettuare</a:t>
            </a:r>
            <a:r>
              <a:rPr lang="en-US" sz="1600" b="1" dirty="0">
                <a:cs typeface="Calibri"/>
              </a:rPr>
              <a:t> e </a:t>
            </a:r>
            <a:r>
              <a:rPr lang="en-US" sz="1600" b="1" dirty="0" err="1">
                <a:cs typeface="Calibri"/>
              </a:rPr>
              <a:t>successivamente</a:t>
            </a:r>
            <a:r>
              <a:rPr lang="en-US" sz="1600" b="1" dirty="0">
                <a:cs typeface="Calibri"/>
              </a:rPr>
              <a:t> </a:t>
            </a:r>
            <a:r>
              <a:rPr lang="en-US" sz="1600" b="1" dirty="0" err="1">
                <a:cs typeface="Calibri"/>
              </a:rPr>
              <a:t>custodire</a:t>
            </a:r>
            <a:r>
              <a:rPr lang="en-US" sz="1600" b="1" dirty="0">
                <a:cs typeface="Calibri"/>
              </a:rPr>
              <a:t> </a:t>
            </a:r>
            <a:r>
              <a:rPr lang="en-US" sz="1600" b="1" dirty="0" err="1">
                <a:cs typeface="Calibri"/>
              </a:rPr>
              <a:t>copie</a:t>
            </a:r>
            <a:r>
              <a:rPr lang="en-US" sz="1600" b="1" dirty="0">
                <a:cs typeface="Calibri"/>
              </a:rPr>
              <a:t> </a:t>
            </a:r>
            <a:r>
              <a:rPr lang="en-US" sz="1600" b="1" dirty="0" err="1">
                <a:cs typeface="Calibri"/>
              </a:rPr>
              <a:t>cartacee</a:t>
            </a:r>
            <a:r>
              <a:rPr lang="en-US" sz="1600" dirty="0">
                <a:cs typeface="Calibri"/>
              </a:rPr>
              <a:t> o in </a:t>
            </a:r>
            <a:r>
              <a:rPr lang="en-US" sz="1600" dirty="0" err="1">
                <a:cs typeface="Calibri"/>
              </a:rPr>
              <a:t>altro</a:t>
            </a:r>
            <a:r>
              <a:rPr lang="en-US" sz="1600" dirty="0">
                <a:cs typeface="Calibri"/>
              </a:rPr>
              <a:t> </a:t>
            </a:r>
            <a:r>
              <a:rPr lang="en-US" sz="1600" dirty="0" err="1">
                <a:cs typeface="Calibri"/>
              </a:rPr>
              <a:t>formato</a:t>
            </a:r>
            <a:r>
              <a:rPr lang="en-US" sz="1600" dirty="0">
                <a:cs typeface="Calibri"/>
              </a:rPr>
              <a:t> </a:t>
            </a:r>
            <a:r>
              <a:rPr lang="en-US" sz="1600" dirty="0" err="1">
                <a:cs typeface="Calibri"/>
              </a:rPr>
              <a:t>della</a:t>
            </a:r>
            <a:r>
              <a:rPr lang="en-US" sz="1600" dirty="0">
                <a:cs typeface="Calibri"/>
              </a:rPr>
              <a:t> </a:t>
            </a:r>
            <a:r>
              <a:rPr lang="en-US" sz="1600" dirty="0" err="1">
                <a:cs typeface="Calibri"/>
              </a:rPr>
              <a:t>documentazione</a:t>
            </a:r>
            <a:r>
              <a:rPr lang="en-US" sz="1600" dirty="0">
                <a:cs typeface="Calibri"/>
              </a:rPr>
              <a:t> sanitaria </a:t>
            </a:r>
            <a:r>
              <a:rPr lang="en-US" sz="1600" dirty="0" err="1">
                <a:cs typeface="Calibri"/>
              </a:rPr>
              <a:t>consegnata</a:t>
            </a:r>
            <a:r>
              <a:rPr lang="en-US" sz="1600" dirty="0">
                <a:cs typeface="Calibri"/>
              </a:rPr>
              <a:t> dal </a:t>
            </a:r>
            <a:r>
              <a:rPr lang="en-US" sz="1600" dirty="0" err="1">
                <a:cs typeface="Calibri"/>
              </a:rPr>
              <a:t>cittadino</a:t>
            </a:r>
            <a:r>
              <a:rPr lang="en-US" sz="1600" dirty="0">
                <a:cs typeface="Calibri"/>
              </a:rPr>
              <a:t>.</a:t>
            </a:r>
          </a:p>
          <a:p>
            <a:pPr marL="342900" indent="-342900" algn="just">
              <a:buFont typeface="Wingdings" panose="05000000000000000000" pitchFamily="2" charset="2"/>
              <a:buChar char="ü"/>
            </a:pPr>
            <a:endParaRPr lang="en-US" sz="1600">
              <a:cs typeface="Calibri"/>
            </a:endParaRPr>
          </a:p>
          <a:p>
            <a:pPr marL="342900" indent="-342900" algn="just">
              <a:buFont typeface="Wingdings" panose="05000000000000000000" pitchFamily="2" charset="2"/>
              <a:buChar char="ü"/>
            </a:pPr>
            <a:endParaRPr lang="en-US" sz="1600">
              <a:cs typeface="Calibri"/>
            </a:endParaRPr>
          </a:p>
          <a:p>
            <a:pPr marL="342900" indent="-342900" algn="just">
              <a:buFont typeface="Wingdings" panose="05000000000000000000" pitchFamily="2" charset="2"/>
              <a:buChar char="ü"/>
            </a:pPr>
            <a:r>
              <a:rPr lang="en-US" sz="1600" dirty="0">
                <a:cs typeface="Calibri"/>
              </a:rPr>
              <a:t>Tutta la </a:t>
            </a:r>
            <a:r>
              <a:rPr lang="en-US" sz="1600" dirty="0" err="1">
                <a:cs typeface="Calibri"/>
              </a:rPr>
              <a:t>documentazione</a:t>
            </a:r>
            <a:r>
              <a:rPr lang="en-US" sz="1600" dirty="0">
                <a:cs typeface="Calibri"/>
              </a:rPr>
              <a:t>, al </a:t>
            </a:r>
            <a:r>
              <a:rPr lang="en-US" sz="1600" dirty="0" err="1">
                <a:cs typeface="Calibri"/>
              </a:rPr>
              <a:t>termine</a:t>
            </a:r>
            <a:r>
              <a:rPr lang="en-US" sz="1600" dirty="0">
                <a:cs typeface="Calibri"/>
              </a:rPr>
              <a:t> del </a:t>
            </a:r>
            <a:r>
              <a:rPr lang="en-US" sz="1600" dirty="0" err="1">
                <a:cs typeface="Calibri"/>
              </a:rPr>
              <a:t>processo</a:t>
            </a:r>
            <a:r>
              <a:rPr lang="en-US" sz="1600" dirty="0">
                <a:cs typeface="Calibri"/>
              </a:rPr>
              <a:t> di </a:t>
            </a:r>
            <a:r>
              <a:rPr lang="en-US" sz="1600" dirty="0" err="1">
                <a:cs typeface="Calibri"/>
              </a:rPr>
              <a:t>allegazione</a:t>
            </a:r>
            <a:r>
              <a:rPr lang="en-US" sz="1600" dirty="0">
                <a:cs typeface="Calibri"/>
              </a:rPr>
              <a:t>, </a:t>
            </a:r>
            <a:r>
              <a:rPr lang="en-US" sz="1600" dirty="0" err="1">
                <a:cs typeface="Calibri"/>
              </a:rPr>
              <a:t>dovrà</a:t>
            </a:r>
            <a:r>
              <a:rPr lang="en-US" sz="1600" dirty="0">
                <a:cs typeface="Calibri"/>
              </a:rPr>
              <a:t> </a:t>
            </a:r>
            <a:r>
              <a:rPr lang="en-US" sz="1600" dirty="0" err="1">
                <a:cs typeface="Calibri"/>
              </a:rPr>
              <a:t>essere</a:t>
            </a:r>
            <a:r>
              <a:rPr lang="en-US" sz="1600" dirty="0">
                <a:cs typeface="Calibri"/>
              </a:rPr>
              <a:t> </a:t>
            </a:r>
            <a:r>
              <a:rPr lang="en-US" sz="1600" dirty="0" err="1">
                <a:cs typeface="Calibri"/>
              </a:rPr>
              <a:t>restituita</a:t>
            </a:r>
            <a:r>
              <a:rPr lang="en-US" sz="1600" dirty="0">
                <a:cs typeface="Calibri"/>
              </a:rPr>
              <a:t> al </a:t>
            </a:r>
            <a:r>
              <a:rPr lang="en-US" sz="1600" dirty="0" err="1">
                <a:cs typeface="Calibri"/>
              </a:rPr>
              <a:t>cittadino</a:t>
            </a:r>
            <a:r>
              <a:rPr lang="en-US" sz="1600" dirty="0">
                <a:cs typeface="Calibri"/>
              </a:rPr>
              <a:t>.</a:t>
            </a:r>
          </a:p>
          <a:p>
            <a:pPr marL="342900" indent="-342900" algn="just">
              <a:buFont typeface="Wingdings" panose="05000000000000000000" pitchFamily="2" charset="2"/>
              <a:buChar char="ü"/>
            </a:pPr>
            <a:endParaRPr lang="en-US" sz="1600">
              <a:cs typeface="Calibri"/>
            </a:endParaRPr>
          </a:p>
          <a:p>
            <a:pPr marL="342900" indent="-342900" algn="just">
              <a:buFont typeface="Wingdings" panose="05000000000000000000" pitchFamily="2" charset="2"/>
              <a:buChar char="ü"/>
            </a:pPr>
            <a:r>
              <a:rPr lang="en-US" sz="1600" dirty="0">
                <a:cs typeface="Calibri"/>
              </a:rPr>
              <a:t> In </a:t>
            </a:r>
            <a:r>
              <a:rPr lang="en-US" sz="1600" b="1" dirty="0" err="1">
                <a:cs typeface="Calibri"/>
              </a:rPr>
              <a:t>nessun</a:t>
            </a:r>
            <a:r>
              <a:rPr lang="en-US" sz="1600" b="1" dirty="0">
                <a:cs typeface="Calibri"/>
              </a:rPr>
              <a:t> </a:t>
            </a:r>
            <a:r>
              <a:rPr lang="en-US" sz="1600" b="1" dirty="0" err="1">
                <a:cs typeface="Calibri"/>
              </a:rPr>
              <a:t>caso</a:t>
            </a:r>
            <a:r>
              <a:rPr lang="en-US" sz="1600" b="1" dirty="0">
                <a:cs typeface="Calibri"/>
              </a:rPr>
              <a:t> </a:t>
            </a:r>
            <a:r>
              <a:rPr lang="en-US" sz="1600" dirty="0">
                <a:cs typeface="Calibri"/>
              </a:rPr>
              <a:t>la </a:t>
            </a:r>
            <a:r>
              <a:rPr lang="en-US" sz="1600" dirty="0" err="1">
                <a:cs typeface="Calibri"/>
              </a:rPr>
              <a:t>documentazione</a:t>
            </a:r>
            <a:r>
              <a:rPr lang="en-US" sz="1600" dirty="0">
                <a:cs typeface="Calibri"/>
              </a:rPr>
              <a:t> </a:t>
            </a:r>
            <a:r>
              <a:rPr lang="en-US" sz="1600" dirty="0" err="1">
                <a:cs typeface="Calibri"/>
              </a:rPr>
              <a:t>dovrà</a:t>
            </a:r>
            <a:r>
              <a:rPr lang="en-US" sz="1600" dirty="0">
                <a:cs typeface="Calibri"/>
              </a:rPr>
              <a:t> </a:t>
            </a:r>
            <a:r>
              <a:rPr lang="en-US" sz="1600" dirty="0" err="1">
                <a:cs typeface="Calibri"/>
              </a:rPr>
              <a:t>essere</a:t>
            </a:r>
            <a:r>
              <a:rPr lang="en-US" sz="1600" dirty="0">
                <a:cs typeface="Calibri"/>
              </a:rPr>
              <a:t> </a:t>
            </a:r>
            <a:r>
              <a:rPr lang="en-US" sz="1600" dirty="0" err="1">
                <a:cs typeface="Calibri"/>
              </a:rPr>
              <a:t>conservata</a:t>
            </a:r>
            <a:r>
              <a:rPr lang="en-US" sz="1600" dirty="0">
                <a:cs typeface="Calibri"/>
              </a:rPr>
              <a:t> </a:t>
            </a:r>
            <a:r>
              <a:rPr lang="en-US" sz="1600" dirty="0" err="1">
                <a:cs typeface="Calibri"/>
              </a:rPr>
              <a:t>presso</a:t>
            </a:r>
            <a:r>
              <a:rPr lang="en-US" sz="1600" dirty="0">
                <a:cs typeface="Calibri"/>
              </a:rPr>
              <a:t> </a:t>
            </a:r>
            <a:r>
              <a:rPr lang="en-US" sz="1600" dirty="0" err="1">
                <a:cs typeface="Calibri"/>
              </a:rPr>
              <a:t>gli</a:t>
            </a:r>
            <a:r>
              <a:rPr lang="en-US" sz="1600" dirty="0">
                <a:cs typeface="Calibri"/>
              </a:rPr>
              <a:t> </a:t>
            </a:r>
            <a:r>
              <a:rPr lang="en-US" sz="1600" dirty="0" err="1">
                <a:cs typeface="Calibri"/>
              </a:rPr>
              <a:t>uffici</a:t>
            </a:r>
            <a:r>
              <a:rPr lang="en-US" sz="1600" dirty="0">
                <a:cs typeface="Calibri"/>
              </a:rPr>
              <a:t> del </a:t>
            </a:r>
            <a:r>
              <a:rPr lang="en-US" sz="1600" dirty="0" err="1">
                <a:cs typeface="Calibri"/>
              </a:rPr>
              <a:t>Patronato</a:t>
            </a:r>
            <a:r>
              <a:rPr lang="en-US" sz="1600" dirty="0">
                <a:cs typeface="Calibri"/>
              </a:rPr>
              <a:t>.</a:t>
            </a:r>
          </a:p>
          <a:p>
            <a:pPr marL="342900" indent="-342900" algn="just">
              <a:buAutoNum type="arabicPeriod"/>
            </a:pPr>
            <a:endParaRPr lang="en-US" sz="1600">
              <a:cs typeface="Calibri"/>
            </a:endParaRPr>
          </a:p>
          <a:p>
            <a:pPr marL="342900" indent="-342900" algn="just">
              <a:buAutoNum type="arabicPeriod"/>
            </a:pPr>
            <a:endParaRPr lang="en-US" sz="1600">
              <a:cs typeface="Calibri"/>
            </a:endParaRPr>
          </a:p>
          <a:p>
            <a:pPr marL="342900" indent="-342900" algn="just">
              <a:buAutoNum type="arabicPeriod"/>
            </a:pPr>
            <a:endParaRPr lang="en-US" sz="1600" b="1">
              <a:cs typeface="Calibri"/>
            </a:endParaRPr>
          </a:p>
          <a:p>
            <a:endParaRPr lang="en-US"/>
          </a:p>
          <a:p>
            <a:endParaRPr lang="en-US">
              <a:cs typeface="Calibri" panose="020F0502020204030204"/>
            </a:endParaRPr>
          </a:p>
          <a:p>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130384488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9238C4B-3E7F-F5FB-EDA4-EC398AD9428B}"/>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F6F45CBB-9B42-35C8-28F5-6A86854DF95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2FBE85C-048D-8268-F544-9B690A52024D}"/>
              </a:ext>
            </a:extLst>
          </p:cNvPr>
          <p:cNvSpPr>
            <a:spLocks noGrp="1"/>
          </p:cNvSpPr>
          <p:nvPr>
            <p:ph type="sldNum" sz="quarter" idx="12"/>
          </p:nvPr>
        </p:nvSpPr>
        <p:spPr/>
        <p:txBody>
          <a:bodyPr/>
          <a:lstStyle/>
          <a:p>
            <a:fld id="{10AFF00E-9DC3-7240-8851-04147A744FC9}" type="slidenum">
              <a:rPr lang="it-IT" smtClean="0"/>
              <a:pPr/>
              <a:t>12</a:t>
            </a:fld>
            <a:endParaRPr lang="it-IT"/>
          </a:p>
        </p:txBody>
      </p:sp>
      <p:sp>
        <p:nvSpPr>
          <p:cNvPr id="5" name="Titolo 4">
            <a:extLst>
              <a:ext uri="{FF2B5EF4-FFF2-40B4-BE49-F238E27FC236}">
                <a16:creationId xmlns:a16="http://schemas.microsoft.com/office/drawing/2014/main" id="{E883D32D-C777-095E-FF0D-2362012CE526}"/>
              </a:ext>
            </a:extLst>
          </p:cNvPr>
          <p:cNvSpPr>
            <a:spLocks noGrp="1"/>
          </p:cNvSpPr>
          <p:nvPr>
            <p:ph type="ctrTitle" idx="4294967295"/>
          </p:nvPr>
        </p:nvSpPr>
        <p:spPr>
          <a:xfrm>
            <a:off x="1808843" y="2268"/>
            <a:ext cx="10515600" cy="1325563"/>
          </a:xfrm>
        </p:spPr>
        <p:txBody>
          <a:bodyPr/>
          <a:lstStyle/>
          <a:p>
            <a:r>
              <a:rPr lang="it-IT" sz="3200" b="1" dirty="0">
                <a:solidFill>
                  <a:schemeClr val="accent1"/>
                </a:solidFill>
                <a:ea typeface="+mj-lt"/>
                <a:cs typeface="+mj-lt"/>
              </a:rPr>
              <a:t>Meccanismi relativi alla sicurezza dei dati (2/2) </a:t>
            </a:r>
            <a:endParaRPr lang="it-IT" dirty="0">
              <a:solidFill>
                <a:schemeClr val="accent1"/>
              </a:solidFill>
              <a:ea typeface="+mj-lt"/>
              <a:cs typeface="+mj-lt"/>
            </a:endParaRPr>
          </a:p>
        </p:txBody>
      </p:sp>
      <p:sp>
        <p:nvSpPr>
          <p:cNvPr id="6" name="CasellaDiTesto 5">
            <a:extLst>
              <a:ext uri="{FF2B5EF4-FFF2-40B4-BE49-F238E27FC236}">
                <a16:creationId xmlns:a16="http://schemas.microsoft.com/office/drawing/2014/main" id="{EEB19B9F-B7E4-51D5-E470-F575C1DEC3D1}"/>
              </a:ext>
            </a:extLst>
          </p:cNvPr>
          <p:cNvSpPr txBox="1"/>
          <p:nvPr/>
        </p:nvSpPr>
        <p:spPr>
          <a:xfrm>
            <a:off x="1272721" y="2051730"/>
            <a:ext cx="10069512"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AutoNum type="arabicPeriod"/>
            </a:pPr>
            <a:endParaRPr lang="en-US" sz="1600" dirty="0">
              <a:cs typeface="Calibri"/>
            </a:endParaRPr>
          </a:p>
          <a:p>
            <a:pPr marL="342900" indent="-342900" algn="just">
              <a:buAutoNum type="arabicPeriod"/>
            </a:pPr>
            <a:endParaRPr lang="en-US" sz="1600" dirty="0">
              <a:cs typeface="Calibri"/>
            </a:endParaRPr>
          </a:p>
          <a:p>
            <a:pPr marL="342900" indent="-342900" algn="just">
              <a:buFont typeface="Wingdings" panose="05000000000000000000" pitchFamily="2" charset="2"/>
              <a:buChar char="ü"/>
            </a:pPr>
            <a:endParaRPr lang="en-US" sz="1600" dirty="0">
              <a:cs typeface="Calibri"/>
            </a:endParaRPr>
          </a:p>
          <a:p>
            <a:pPr marL="342900" indent="-342900" algn="just">
              <a:buFont typeface="Wingdings" panose="05000000000000000000" pitchFamily="2" charset="2"/>
              <a:buChar char="ü"/>
            </a:pPr>
            <a:r>
              <a:rPr lang="en-US" sz="1600" dirty="0">
                <a:cs typeface="Calibri"/>
              </a:rPr>
              <a:t>La </a:t>
            </a:r>
            <a:r>
              <a:rPr lang="en-US" sz="1600" dirty="0" err="1">
                <a:cs typeface="Calibri"/>
              </a:rPr>
              <a:t>documentazione</a:t>
            </a:r>
            <a:r>
              <a:rPr lang="en-US" sz="1600" dirty="0">
                <a:cs typeface="Calibri"/>
              </a:rPr>
              <a:t> sanitaria </a:t>
            </a:r>
            <a:r>
              <a:rPr lang="en-US" sz="1600" dirty="0" err="1">
                <a:cs typeface="Calibri"/>
              </a:rPr>
              <a:t>allegata</a:t>
            </a:r>
            <a:r>
              <a:rPr lang="en-US" sz="1600" dirty="0">
                <a:cs typeface="Calibri"/>
              </a:rPr>
              <a:t> </a:t>
            </a:r>
            <a:r>
              <a:rPr lang="en-US" sz="1600" dirty="0" err="1">
                <a:cs typeface="Calibri"/>
              </a:rPr>
              <a:t>sarà</a:t>
            </a:r>
            <a:r>
              <a:rPr lang="en-US" sz="1600" dirty="0">
                <a:cs typeface="Calibri"/>
              </a:rPr>
              <a:t> </a:t>
            </a:r>
            <a:r>
              <a:rPr lang="en-US" sz="1600" dirty="0" err="1">
                <a:cs typeface="Calibri"/>
              </a:rPr>
              <a:t>visibile</a:t>
            </a:r>
            <a:r>
              <a:rPr lang="en-US" sz="1600" dirty="0">
                <a:cs typeface="Calibri"/>
              </a:rPr>
              <a:t> on-line </a:t>
            </a:r>
            <a:r>
              <a:rPr lang="en-US" sz="1600" dirty="0" err="1">
                <a:cs typeface="Calibri"/>
              </a:rPr>
              <a:t>all’operatore</a:t>
            </a:r>
            <a:r>
              <a:rPr lang="en-US" sz="1600" dirty="0">
                <a:cs typeface="Calibri"/>
              </a:rPr>
              <a:t> di </a:t>
            </a:r>
            <a:r>
              <a:rPr lang="en-US" sz="1600" dirty="0" err="1">
                <a:cs typeface="Calibri"/>
              </a:rPr>
              <a:t>Patronato</a:t>
            </a:r>
            <a:r>
              <a:rPr lang="en-US" sz="1600" dirty="0">
                <a:cs typeface="Calibri"/>
              </a:rPr>
              <a:t> </a:t>
            </a:r>
            <a:r>
              <a:rPr lang="en-US" sz="1600" dirty="0" err="1">
                <a:cs typeface="Calibri"/>
              </a:rPr>
              <a:t>che</a:t>
            </a:r>
            <a:r>
              <a:rPr lang="en-US" sz="1600" dirty="0">
                <a:cs typeface="Calibri"/>
              </a:rPr>
              <a:t> la ha </a:t>
            </a:r>
            <a:r>
              <a:rPr lang="en-US" sz="1600" dirty="0" err="1">
                <a:cs typeface="Calibri"/>
              </a:rPr>
              <a:t>acquisita</a:t>
            </a:r>
            <a:r>
              <a:rPr lang="en-US" sz="1600" dirty="0">
                <a:cs typeface="Calibri"/>
              </a:rPr>
              <a:t> solo per lo stretto tempo </a:t>
            </a:r>
            <a:r>
              <a:rPr lang="en-US" sz="1600" dirty="0" err="1">
                <a:cs typeface="Calibri"/>
              </a:rPr>
              <a:t>necessario</a:t>
            </a:r>
            <a:r>
              <a:rPr lang="en-US" sz="1600" dirty="0">
                <a:cs typeface="Calibri"/>
              </a:rPr>
              <a:t> alle </a:t>
            </a:r>
            <a:r>
              <a:rPr lang="en-US" sz="1600" dirty="0" err="1">
                <a:cs typeface="Calibri"/>
              </a:rPr>
              <a:t>fasi</a:t>
            </a:r>
            <a:r>
              <a:rPr lang="en-US" sz="1600" dirty="0">
                <a:cs typeface="Calibri"/>
              </a:rPr>
              <a:t> di </a:t>
            </a:r>
            <a:r>
              <a:rPr lang="en-US" sz="1600" dirty="0" err="1">
                <a:cs typeface="Calibri"/>
              </a:rPr>
              <a:t>trasmissione</a:t>
            </a:r>
            <a:r>
              <a:rPr lang="en-US" sz="1600" dirty="0">
                <a:cs typeface="Calibri"/>
              </a:rPr>
              <a:t> e </a:t>
            </a:r>
            <a:r>
              <a:rPr lang="en-US" sz="1600" dirty="0" err="1">
                <a:cs typeface="Calibri"/>
              </a:rPr>
              <a:t>comunque</a:t>
            </a:r>
            <a:r>
              <a:rPr lang="en-US" sz="1600" dirty="0">
                <a:cs typeface="Calibri"/>
              </a:rPr>
              <a:t>, dopo </a:t>
            </a:r>
            <a:r>
              <a:rPr lang="en-US" sz="1600" dirty="0" err="1">
                <a:cs typeface="Calibri"/>
              </a:rPr>
              <a:t>averla</a:t>
            </a:r>
            <a:r>
              <a:rPr lang="en-US" sz="1600" dirty="0">
                <a:cs typeface="Calibri"/>
              </a:rPr>
              <a:t> </a:t>
            </a:r>
            <a:r>
              <a:rPr lang="en-US" sz="1600" dirty="0" err="1">
                <a:cs typeface="Calibri"/>
              </a:rPr>
              <a:t>trasmessa</a:t>
            </a:r>
            <a:r>
              <a:rPr lang="en-US" sz="1600" dirty="0">
                <a:cs typeface="Calibri"/>
              </a:rPr>
              <a:t>, </a:t>
            </a:r>
            <a:r>
              <a:rPr lang="en-US" sz="1600" b="1" dirty="0">
                <a:cs typeface="Calibri"/>
              </a:rPr>
              <a:t>non </a:t>
            </a:r>
            <a:r>
              <a:rPr lang="en-US" sz="1600" b="1" dirty="0" err="1">
                <a:cs typeface="Calibri"/>
              </a:rPr>
              <a:t>oltre</a:t>
            </a:r>
            <a:r>
              <a:rPr lang="en-US" sz="1600" b="1" dirty="0">
                <a:cs typeface="Calibri"/>
              </a:rPr>
              <a:t> le ore 24.00 </a:t>
            </a:r>
            <a:r>
              <a:rPr lang="en-US" sz="1600" b="1" dirty="0" err="1">
                <a:cs typeface="Calibri"/>
              </a:rPr>
              <a:t>della</a:t>
            </a:r>
            <a:r>
              <a:rPr lang="en-US" sz="1600" b="1" dirty="0">
                <a:cs typeface="Calibri"/>
              </a:rPr>
              <a:t> data di </a:t>
            </a:r>
            <a:r>
              <a:rPr lang="en-US" sz="1600" b="1" dirty="0" err="1">
                <a:cs typeface="Calibri"/>
              </a:rPr>
              <a:t>inoltro</a:t>
            </a:r>
            <a:r>
              <a:rPr lang="en-US" sz="1600" b="1" dirty="0">
                <a:cs typeface="Calibri"/>
              </a:rPr>
              <a:t>.</a:t>
            </a:r>
          </a:p>
          <a:p>
            <a:pPr marL="342900" indent="-342900" algn="just">
              <a:buFont typeface="Wingdings" panose="05000000000000000000" pitchFamily="2" charset="2"/>
              <a:buChar char="ü"/>
            </a:pPr>
            <a:endParaRPr lang="en-US" sz="1600" dirty="0">
              <a:cs typeface="Calibri"/>
            </a:endParaRPr>
          </a:p>
          <a:p>
            <a:pPr marL="342900" indent="-342900" algn="just">
              <a:buFont typeface="Wingdings" panose="05000000000000000000" pitchFamily="2" charset="2"/>
              <a:buChar char="ü"/>
            </a:pPr>
            <a:r>
              <a:rPr lang="en-US" sz="1600" dirty="0">
                <a:cs typeface="Calibri"/>
              </a:rPr>
              <a:t>Durante le </a:t>
            </a:r>
            <a:r>
              <a:rPr lang="en-US" sz="1600" dirty="0" err="1">
                <a:cs typeface="Calibri"/>
              </a:rPr>
              <a:t>fasi</a:t>
            </a:r>
            <a:r>
              <a:rPr lang="en-US" sz="1600" dirty="0">
                <a:cs typeface="Calibri"/>
              </a:rPr>
              <a:t> di </a:t>
            </a:r>
            <a:r>
              <a:rPr lang="en-US" sz="1600" dirty="0" err="1">
                <a:cs typeface="Calibri"/>
              </a:rPr>
              <a:t>utilizzo</a:t>
            </a:r>
            <a:r>
              <a:rPr lang="en-US" sz="1600" dirty="0">
                <a:cs typeface="Calibri"/>
              </a:rPr>
              <a:t> del </a:t>
            </a:r>
            <a:r>
              <a:rPr lang="en-US" sz="1600" dirty="0" err="1">
                <a:cs typeface="Calibri"/>
              </a:rPr>
              <a:t>servizio</a:t>
            </a:r>
            <a:r>
              <a:rPr lang="en-US" sz="1600" dirty="0">
                <a:cs typeface="Calibri"/>
              </a:rPr>
              <a:t> </a:t>
            </a:r>
            <a:r>
              <a:rPr lang="en-US" sz="1600" dirty="0" err="1">
                <a:cs typeface="Calibri"/>
              </a:rPr>
              <a:t>s</a:t>
            </a:r>
            <a:r>
              <a:rPr lang="en-US" sz="1600" b="1" dirty="0" err="1">
                <a:cs typeface="Calibri"/>
              </a:rPr>
              <a:t>ono</a:t>
            </a:r>
            <a:r>
              <a:rPr lang="en-US" sz="1600" b="1" dirty="0">
                <a:cs typeface="Calibri"/>
              </a:rPr>
              <a:t> </a:t>
            </a:r>
            <a:r>
              <a:rPr lang="en-US" sz="1600" b="1" dirty="0" err="1">
                <a:cs typeface="Calibri"/>
              </a:rPr>
              <a:t>evidenziati</a:t>
            </a:r>
            <a:r>
              <a:rPr lang="en-US" sz="1600" b="1" dirty="0">
                <a:cs typeface="Calibri"/>
              </a:rPr>
              <a:t> </a:t>
            </a:r>
            <a:r>
              <a:rPr lang="en-US" sz="1600" b="1" dirty="0" err="1">
                <a:cs typeface="Calibri"/>
              </a:rPr>
              <a:t>all’operatore</a:t>
            </a:r>
            <a:r>
              <a:rPr lang="en-US" sz="1600" b="1" dirty="0">
                <a:cs typeface="Calibri"/>
              </a:rPr>
              <a:t> di </a:t>
            </a:r>
            <a:r>
              <a:rPr lang="en-US" sz="1600" b="1" dirty="0" err="1">
                <a:cs typeface="Calibri"/>
              </a:rPr>
              <a:t>Patronato</a:t>
            </a:r>
            <a:r>
              <a:rPr lang="en-US" sz="1600" b="1" dirty="0">
                <a:cs typeface="Calibri"/>
              </a:rPr>
              <a:t> </a:t>
            </a:r>
            <a:r>
              <a:rPr lang="en-US" sz="1600" b="1" dirty="0" err="1">
                <a:cs typeface="Calibri"/>
              </a:rPr>
              <a:t>alcuni</a:t>
            </a:r>
            <a:r>
              <a:rPr lang="en-US" sz="1600" dirty="0">
                <a:cs typeface="Calibri"/>
              </a:rPr>
              <a:t> </a:t>
            </a:r>
            <a:r>
              <a:rPr lang="en-US" sz="1600" b="1" dirty="0">
                <a:cs typeface="Calibri"/>
              </a:rPr>
              <a:t>“Alert”</a:t>
            </a:r>
            <a:r>
              <a:rPr lang="en-US" sz="1600" dirty="0">
                <a:cs typeface="Calibri"/>
              </a:rPr>
              <a:t> e </a:t>
            </a:r>
            <a:r>
              <a:rPr lang="en-US" sz="1600" b="1" dirty="0">
                <a:cs typeface="Calibri"/>
              </a:rPr>
              <a:t>“Warning” </a:t>
            </a:r>
            <a:r>
              <a:rPr lang="en-US" sz="1600" dirty="0" err="1">
                <a:cs typeface="Calibri"/>
              </a:rPr>
              <a:t>che</a:t>
            </a:r>
            <a:r>
              <a:rPr lang="en-US" sz="1600" dirty="0">
                <a:cs typeface="Calibri"/>
              </a:rPr>
              <a:t> lo </a:t>
            </a:r>
            <a:r>
              <a:rPr lang="en-US" sz="1600" dirty="0" err="1">
                <a:cs typeface="Calibri"/>
              </a:rPr>
              <a:t>avvisano</a:t>
            </a:r>
            <a:r>
              <a:rPr lang="en-US" sz="1600" dirty="0">
                <a:cs typeface="Calibri"/>
              </a:rPr>
              <a:t> </a:t>
            </a:r>
            <a:r>
              <a:rPr lang="en-US" sz="1600" dirty="0" err="1">
                <a:cs typeface="Calibri"/>
              </a:rPr>
              <a:t>dell'elevata</a:t>
            </a:r>
            <a:r>
              <a:rPr lang="en-US" sz="1600" dirty="0">
                <a:cs typeface="Calibri"/>
              </a:rPr>
              <a:t> </a:t>
            </a:r>
            <a:r>
              <a:rPr lang="en-US" sz="1600" dirty="0" err="1">
                <a:cs typeface="Calibri"/>
              </a:rPr>
              <a:t>sensibilità</a:t>
            </a:r>
            <a:r>
              <a:rPr lang="en-US" sz="1600" dirty="0">
                <a:cs typeface="Calibri"/>
              </a:rPr>
              <a:t> del </a:t>
            </a:r>
            <a:r>
              <a:rPr lang="en-US" sz="1600" dirty="0" err="1">
                <a:cs typeface="Calibri"/>
              </a:rPr>
              <a:t>dato</a:t>
            </a:r>
            <a:r>
              <a:rPr lang="en-US" sz="1600" dirty="0">
                <a:cs typeface="Calibri"/>
              </a:rPr>
              <a:t> e del </a:t>
            </a:r>
            <a:r>
              <a:rPr lang="en-US" sz="1600" dirty="0" err="1">
                <a:cs typeface="Calibri"/>
              </a:rPr>
              <a:t>documento</a:t>
            </a:r>
            <a:r>
              <a:rPr lang="en-US" sz="1600" dirty="0">
                <a:cs typeface="Calibri"/>
              </a:rPr>
              <a:t> </a:t>
            </a:r>
            <a:r>
              <a:rPr lang="en-US" sz="1600" dirty="0" err="1">
                <a:cs typeface="Calibri"/>
              </a:rPr>
              <a:t>trattato</a:t>
            </a:r>
            <a:r>
              <a:rPr lang="en-US" sz="1600" dirty="0">
                <a:cs typeface="Calibri"/>
              </a:rPr>
              <a:t>.</a:t>
            </a:r>
          </a:p>
          <a:p>
            <a:pPr marL="342900" indent="-342900" algn="just">
              <a:buAutoNum type="arabicPeriod"/>
            </a:pPr>
            <a:endParaRPr lang="en-US" sz="1600" dirty="0">
              <a:cs typeface="Calibri"/>
            </a:endParaRPr>
          </a:p>
          <a:p>
            <a:pPr algn="just"/>
            <a:endParaRPr lang="en-US" sz="1600" dirty="0">
              <a:cs typeface="Calibri"/>
            </a:endParaRPr>
          </a:p>
          <a:p>
            <a:endParaRPr lang="en-US" dirty="0"/>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Tree>
    <p:extLst>
      <p:ext uri="{BB962C8B-B14F-4D97-AF65-F5344CB8AC3E}">
        <p14:creationId xmlns:p14="http://schemas.microsoft.com/office/powerpoint/2010/main" val="157836968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15127AA-5193-D256-BF54-3D251B157DEF}"/>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5D737C44-728D-4A1D-E322-13878DBD3A5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DFBE8F3-D994-563F-A7B4-82DD700D8D9E}"/>
              </a:ext>
            </a:extLst>
          </p:cNvPr>
          <p:cNvSpPr>
            <a:spLocks noGrp="1"/>
          </p:cNvSpPr>
          <p:nvPr>
            <p:ph type="sldNum" sz="quarter" idx="12"/>
          </p:nvPr>
        </p:nvSpPr>
        <p:spPr/>
        <p:txBody>
          <a:bodyPr/>
          <a:lstStyle/>
          <a:p>
            <a:fld id="{10AFF00E-9DC3-7240-8851-04147A744FC9}" type="slidenum">
              <a:rPr lang="it-IT" smtClean="0"/>
              <a:pPr/>
              <a:t>13</a:t>
            </a:fld>
            <a:endParaRPr lang="it-IT"/>
          </a:p>
        </p:txBody>
      </p:sp>
      <p:sp>
        <p:nvSpPr>
          <p:cNvPr id="5" name="Titolo 4">
            <a:extLst>
              <a:ext uri="{FF2B5EF4-FFF2-40B4-BE49-F238E27FC236}">
                <a16:creationId xmlns:a16="http://schemas.microsoft.com/office/drawing/2014/main" id="{EA113BB2-D47A-B120-4399-76F04EE6F5FB}"/>
              </a:ext>
            </a:extLst>
          </p:cNvPr>
          <p:cNvSpPr>
            <a:spLocks noGrp="1"/>
          </p:cNvSpPr>
          <p:nvPr>
            <p:ph type="ctrTitle" idx="4294967295"/>
          </p:nvPr>
        </p:nvSpPr>
        <p:spPr>
          <a:xfrm>
            <a:off x="1672772" y="-70304"/>
            <a:ext cx="10515600" cy="1325563"/>
          </a:xfrm>
        </p:spPr>
        <p:txBody>
          <a:bodyPr>
            <a:normAutofit/>
          </a:bodyPr>
          <a:lstStyle/>
          <a:p>
            <a:r>
              <a:rPr lang="it-IT" sz="2800" b="1">
                <a:solidFill>
                  <a:schemeClr val="accent1"/>
                </a:solidFill>
                <a:ea typeface="+mj-lt"/>
                <a:cs typeface="+mj-lt"/>
              </a:rPr>
              <a:t>Commissione medica: valutazione della documentazione allegata</a:t>
            </a:r>
            <a:endParaRPr lang="it-IT" sz="2800">
              <a:solidFill>
                <a:schemeClr val="accent1"/>
              </a:solidFill>
            </a:endParaRPr>
          </a:p>
        </p:txBody>
      </p:sp>
      <p:sp>
        <p:nvSpPr>
          <p:cNvPr id="6" name="CasellaDiTesto 5">
            <a:extLst>
              <a:ext uri="{FF2B5EF4-FFF2-40B4-BE49-F238E27FC236}">
                <a16:creationId xmlns:a16="http://schemas.microsoft.com/office/drawing/2014/main" id="{BE0518ED-8E92-5FA5-8F05-F777A81DA01E}"/>
              </a:ext>
            </a:extLst>
          </p:cNvPr>
          <p:cNvSpPr txBox="1"/>
          <p:nvPr/>
        </p:nvSpPr>
        <p:spPr>
          <a:xfrm>
            <a:off x="1171802" y="1776576"/>
            <a:ext cx="9688512"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a:ea typeface="+mn-lt"/>
              <a:cs typeface="+mn-lt"/>
            </a:endParaRPr>
          </a:p>
          <a:p>
            <a:pPr algn="just"/>
            <a:endParaRPr lang="en-US">
              <a:cs typeface="Calibri"/>
            </a:endParaRPr>
          </a:p>
          <a:p>
            <a:pPr algn="just"/>
            <a:r>
              <a:rPr lang="en-US">
                <a:cs typeface="Calibri"/>
              </a:rPr>
              <a:t>La </a:t>
            </a:r>
            <a:r>
              <a:rPr lang="en-US" err="1">
                <a:cs typeface="Calibri"/>
              </a:rPr>
              <a:t>documentazione</a:t>
            </a:r>
            <a:r>
              <a:rPr lang="en-US">
                <a:cs typeface="Calibri"/>
              </a:rPr>
              <a:t> </a:t>
            </a:r>
            <a:r>
              <a:rPr lang="en-US" err="1">
                <a:cs typeface="Calibri"/>
              </a:rPr>
              <a:t>allegata</a:t>
            </a:r>
            <a:r>
              <a:rPr lang="en-US">
                <a:cs typeface="Calibri"/>
              </a:rPr>
              <a:t> </a:t>
            </a:r>
            <a:r>
              <a:rPr lang="en-US" err="1">
                <a:cs typeface="Calibri"/>
              </a:rPr>
              <a:t>viene</a:t>
            </a:r>
            <a:r>
              <a:rPr lang="en-US">
                <a:cs typeface="Calibri"/>
              </a:rPr>
              <a:t> </a:t>
            </a:r>
            <a:r>
              <a:rPr lang="en-US" err="1">
                <a:cs typeface="Calibri"/>
              </a:rPr>
              <a:t>valutata</a:t>
            </a:r>
            <a:r>
              <a:rPr lang="en-US">
                <a:cs typeface="Calibri"/>
              </a:rPr>
              <a:t> </a:t>
            </a:r>
            <a:r>
              <a:rPr lang="en-US" err="1">
                <a:cs typeface="Calibri"/>
              </a:rPr>
              <a:t>dalla</a:t>
            </a:r>
            <a:r>
              <a:rPr lang="en-US">
                <a:cs typeface="Calibri"/>
              </a:rPr>
              <a:t> </a:t>
            </a:r>
            <a:r>
              <a:rPr lang="en-US" err="1">
                <a:cs typeface="Calibri"/>
              </a:rPr>
              <a:t>Commissione</a:t>
            </a:r>
            <a:r>
              <a:rPr lang="en-US">
                <a:cs typeface="Calibri"/>
              </a:rPr>
              <a:t> medica INPS, la quale </a:t>
            </a:r>
            <a:r>
              <a:rPr lang="en-US" err="1">
                <a:cs typeface="Calibri"/>
              </a:rPr>
              <a:t>può</a:t>
            </a:r>
            <a:r>
              <a:rPr lang="en-US">
                <a:cs typeface="Calibri"/>
              </a:rPr>
              <a:t>:</a:t>
            </a:r>
          </a:p>
          <a:p>
            <a:pPr algn="just"/>
            <a:endParaRPr lang="en-US">
              <a:cs typeface="Calibri"/>
            </a:endParaRPr>
          </a:p>
          <a:p>
            <a:pPr marL="342900" indent="-342900" algn="just">
              <a:buFont typeface="Wingdings" panose="05000000000000000000" pitchFamily="2" charset="2"/>
              <a:buChar char="ü"/>
            </a:pPr>
            <a:r>
              <a:rPr lang="en-US" b="1" err="1">
                <a:ea typeface="+mn-lt"/>
                <a:cs typeface="+mn-lt"/>
              </a:rPr>
              <a:t>valutare</a:t>
            </a:r>
            <a:r>
              <a:rPr lang="en-US">
                <a:ea typeface="+mn-lt"/>
                <a:cs typeface="+mn-lt"/>
              </a:rPr>
              <a:t> la </a:t>
            </a:r>
            <a:r>
              <a:rPr lang="en-US" err="1">
                <a:ea typeface="+mn-lt"/>
                <a:cs typeface="+mn-lt"/>
              </a:rPr>
              <a:t>documentazione</a:t>
            </a:r>
            <a:r>
              <a:rPr lang="en-US">
                <a:ea typeface="+mn-lt"/>
                <a:cs typeface="+mn-lt"/>
              </a:rPr>
              <a:t> come </a:t>
            </a:r>
            <a:r>
              <a:rPr lang="en-US" err="1">
                <a:ea typeface="+mn-lt"/>
                <a:cs typeface="+mn-lt"/>
              </a:rPr>
              <a:t>completa</a:t>
            </a:r>
            <a:r>
              <a:rPr lang="en-US">
                <a:ea typeface="+mn-lt"/>
                <a:cs typeface="+mn-lt"/>
              </a:rPr>
              <a:t> e </a:t>
            </a:r>
            <a:r>
              <a:rPr lang="en-US" err="1">
                <a:ea typeface="+mn-lt"/>
                <a:cs typeface="+mn-lt"/>
              </a:rPr>
              <a:t>produrre</a:t>
            </a:r>
            <a:r>
              <a:rPr lang="en-US">
                <a:ea typeface="+mn-lt"/>
                <a:cs typeface="+mn-lt"/>
              </a:rPr>
              <a:t> un verbale </a:t>
            </a:r>
            <a:r>
              <a:rPr lang="en-US" err="1">
                <a:ea typeface="+mn-lt"/>
                <a:cs typeface="+mn-lt"/>
              </a:rPr>
              <a:t>agli</a:t>
            </a:r>
            <a:r>
              <a:rPr lang="en-US">
                <a:ea typeface="+mn-lt"/>
                <a:cs typeface="+mn-lt"/>
              </a:rPr>
              <a:t> </a:t>
            </a:r>
            <a:r>
              <a:rPr lang="en-US" err="1">
                <a:ea typeface="+mn-lt"/>
                <a:cs typeface="+mn-lt"/>
              </a:rPr>
              <a:t>atti</a:t>
            </a:r>
            <a:endParaRPr lang="en-US">
              <a:cs typeface="Calibri" panose="020F0502020204030204"/>
            </a:endParaRPr>
          </a:p>
          <a:p>
            <a:pPr marL="342900" indent="-342900" algn="just">
              <a:buFont typeface="Wingdings" panose="05000000000000000000" pitchFamily="2" charset="2"/>
              <a:buChar char="ü"/>
            </a:pPr>
            <a:endParaRPr lang="en-US">
              <a:ea typeface="+mn-lt"/>
              <a:cs typeface="+mn-lt"/>
            </a:endParaRPr>
          </a:p>
          <a:p>
            <a:pPr marL="342900" indent="-342900" algn="just">
              <a:buFont typeface="Wingdings" panose="05000000000000000000" pitchFamily="2" charset="2"/>
              <a:buChar char="ü"/>
            </a:pPr>
            <a:r>
              <a:rPr lang="en-US" b="1" err="1">
                <a:ea typeface="+mn-lt"/>
                <a:cs typeface="+mn-lt"/>
              </a:rPr>
              <a:t>richiedere</a:t>
            </a:r>
            <a:r>
              <a:rPr lang="en-US">
                <a:ea typeface="+mn-lt"/>
                <a:cs typeface="+mn-lt"/>
              </a:rPr>
              <a:t> </a:t>
            </a:r>
            <a:r>
              <a:rPr lang="en-US" err="1">
                <a:ea typeface="+mn-lt"/>
                <a:cs typeface="+mn-lt"/>
              </a:rPr>
              <a:t>ulteriore</a:t>
            </a:r>
            <a:r>
              <a:rPr lang="en-US">
                <a:ea typeface="+mn-lt"/>
                <a:cs typeface="+mn-lt"/>
              </a:rPr>
              <a:t> </a:t>
            </a:r>
            <a:r>
              <a:rPr lang="en-US" err="1">
                <a:ea typeface="+mn-lt"/>
                <a:cs typeface="+mn-lt"/>
              </a:rPr>
              <a:t>documentazione</a:t>
            </a:r>
            <a:r>
              <a:rPr lang="en-US">
                <a:ea typeface="+mn-lt"/>
                <a:cs typeface="+mn-lt"/>
              </a:rPr>
              <a:t> sanitaria </a:t>
            </a:r>
            <a:r>
              <a:rPr lang="en-US" err="1">
                <a:ea typeface="+mn-lt"/>
                <a:cs typeface="+mn-lt"/>
              </a:rPr>
              <a:t>aggiornata</a:t>
            </a:r>
            <a:endParaRPr lang="en-US">
              <a:cs typeface="Calibri" panose="020F0502020204030204"/>
            </a:endParaRPr>
          </a:p>
          <a:p>
            <a:pPr marL="342900" indent="-342900" algn="just">
              <a:buFont typeface="Wingdings" panose="05000000000000000000" pitchFamily="2" charset="2"/>
              <a:buChar char="ü"/>
            </a:pPr>
            <a:endParaRPr lang="en-US">
              <a:ea typeface="+mn-lt"/>
              <a:cs typeface="+mn-lt"/>
            </a:endParaRPr>
          </a:p>
          <a:p>
            <a:pPr marL="342900" indent="-342900" algn="just">
              <a:buFont typeface="Wingdings" panose="05000000000000000000" pitchFamily="2" charset="2"/>
              <a:buChar char="ü"/>
            </a:pPr>
            <a:r>
              <a:rPr lang="en-US" b="1" err="1">
                <a:ea typeface="+mn-lt"/>
                <a:cs typeface="+mn-lt"/>
              </a:rPr>
              <a:t>ritenere</a:t>
            </a:r>
            <a:r>
              <a:rPr lang="en-US">
                <a:ea typeface="+mn-lt"/>
                <a:cs typeface="+mn-lt"/>
              </a:rPr>
              <a:t> la </a:t>
            </a:r>
            <a:r>
              <a:rPr lang="en-US" err="1">
                <a:ea typeface="+mn-lt"/>
                <a:cs typeface="+mn-lt"/>
              </a:rPr>
              <a:t>documentazione</a:t>
            </a:r>
            <a:r>
              <a:rPr lang="en-US">
                <a:ea typeface="+mn-lt"/>
                <a:cs typeface="+mn-lt"/>
              </a:rPr>
              <a:t> sanitaria non </a:t>
            </a:r>
            <a:r>
              <a:rPr lang="en-US" err="1">
                <a:ea typeface="+mn-lt"/>
                <a:cs typeface="+mn-lt"/>
              </a:rPr>
              <a:t>sufficiente</a:t>
            </a:r>
            <a:r>
              <a:rPr lang="en-US">
                <a:ea typeface="+mn-lt"/>
                <a:cs typeface="+mn-lt"/>
              </a:rPr>
              <a:t> e </a:t>
            </a:r>
            <a:r>
              <a:rPr lang="en-US" err="1">
                <a:ea typeface="+mn-lt"/>
                <a:cs typeface="+mn-lt"/>
              </a:rPr>
              <a:t>procedere</a:t>
            </a:r>
            <a:r>
              <a:rPr lang="en-US">
                <a:ea typeface="+mn-lt"/>
                <a:cs typeface="+mn-lt"/>
              </a:rPr>
              <a:t> con la </a:t>
            </a:r>
            <a:r>
              <a:rPr lang="en-US" err="1">
                <a:ea typeface="+mn-lt"/>
                <a:cs typeface="+mn-lt"/>
              </a:rPr>
              <a:t>convocazione</a:t>
            </a:r>
            <a:r>
              <a:rPr lang="en-US">
                <a:ea typeface="+mn-lt"/>
                <a:cs typeface="+mn-lt"/>
              </a:rPr>
              <a:t> a </a:t>
            </a:r>
            <a:r>
              <a:rPr lang="en-US" err="1">
                <a:ea typeface="+mn-lt"/>
                <a:cs typeface="+mn-lt"/>
              </a:rPr>
              <a:t>visita</a:t>
            </a:r>
            <a:endParaRPr lang="en-US">
              <a:cs typeface="Calibri" panose="020F0502020204030204"/>
            </a:endParaRPr>
          </a:p>
          <a:p>
            <a:pPr algn="just"/>
            <a:endParaRPr lang="en-US">
              <a:ea typeface="+mn-lt"/>
              <a:cs typeface="+mn-lt"/>
            </a:endParaRPr>
          </a:p>
          <a:p>
            <a:pPr algn="just"/>
            <a:endParaRPr lang="en-US">
              <a:ea typeface="+mn-lt"/>
              <a:cs typeface="+mn-lt"/>
            </a:endParaRPr>
          </a:p>
          <a:p>
            <a:pPr algn="just"/>
            <a:endParaRPr lang="en-US" b="1">
              <a:cs typeface="Calibri"/>
            </a:endParaRPr>
          </a:p>
          <a:p>
            <a:pPr algn="just"/>
            <a:br>
              <a:rPr lang="en-US"/>
            </a:br>
            <a:endParaRPr lang="en-US"/>
          </a:p>
          <a:p>
            <a:pPr algn="just"/>
            <a:endParaRPr lang="en-US">
              <a:cs typeface="Calibri"/>
            </a:endParaRPr>
          </a:p>
          <a:p>
            <a:pPr algn="just"/>
            <a:br>
              <a:rPr lang="en-US"/>
            </a:br>
            <a:endParaRPr lang="en-US"/>
          </a:p>
          <a:p>
            <a:pPr algn="just"/>
            <a:endParaRPr lang="en-US">
              <a:cs typeface="Calibri"/>
            </a:endParaRPr>
          </a:p>
          <a:p>
            <a:pPr algn="just"/>
            <a:br>
              <a:rPr lang="en-US"/>
            </a:br>
            <a:endParaRPr lang="en-US">
              <a:cs typeface="Calibri"/>
            </a:endParaRPr>
          </a:p>
          <a:p>
            <a:pPr algn="just"/>
            <a:endParaRPr lang="en-US">
              <a:ea typeface="+mn-lt"/>
              <a:cs typeface="+mn-lt"/>
            </a:endParaRPr>
          </a:p>
          <a:p>
            <a:pPr algn="just"/>
            <a:br>
              <a:rPr lang="en-US"/>
            </a:br>
            <a:endParaRPr lang="en-US"/>
          </a:p>
          <a:p>
            <a:pPr algn="just"/>
            <a:endParaRPr lang="en-US">
              <a:cs typeface="Calibri"/>
            </a:endParaRPr>
          </a:p>
          <a:p>
            <a:pPr algn="just"/>
            <a:br>
              <a:rPr lang="en-US"/>
            </a:br>
            <a:endParaRPr lang="en-US"/>
          </a:p>
          <a:p>
            <a:pPr algn="just"/>
            <a:br>
              <a:rPr lang="en-US"/>
            </a:br>
            <a:endParaRPr lang="en-US">
              <a:cs typeface="Calibri"/>
            </a:endParaRPr>
          </a:p>
          <a:p>
            <a:pPr algn="just"/>
            <a:endParaRPr lang="en-US">
              <a:cs typeface="Calibri"/>
            </a:endParaRPr>
          </a:p>
        </p:txBody>
      </p:sp>
    </p:spTree>
    <p:extLst>
      <p:ext uri="{BB962C8B-B14F-4D97-AF65-F5344CB8AC3E}">
        <p14:creationId xmlns:p14="http://schemas.microsoft.com/office/powerpoint/2010/main" val="295184760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4AFC75A-62F2-99FC-3F58-07ADD699F0D7}"/>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2BA8A08D-A805-5C7A-7410-A9F897BC5C2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F011530-59BF-17B3-51D4-B0A9CAAD1702}"/>
              </a:ext>
            </a:extLst>
          </p:cNvPr>
          <p:cNvSpPr>
            <a:spLocks noGrp="1"/>
          </p:cNvSpPr>
          <p:nvPr>
            <p:ph type="sldNum" sz="quarter" idx="12"/>
          </p:nvPr>
        </p:nvSpPr>
        <p:spPr/>
        <p:txBody>
          <a:bodyPr/>
          <a:lstStyle/>
          <a:p>
            <a:fld id="{10AFF00E-9DC3-7240-8851-04147A744FC9}" type="slidenum">
              <a:rPr lang="it-IT" smtClean="0"/>
              <a:pPr/>
              <a:t>14</a:t>
            </a:fld>
            <a:endParaRPr lang="it-IT"/>
          </a:p>
        </p:txBody>
      </p:sp>
      <p:sp>
        <p:nvSpPr>
          <p:cNvPr id="5" name="Titolo 4">
            <a:extLst>
              <a:ext uri="{FF2B5EF4-FFF2-40B4-BE49-F238E27FC236}">
                <a16:creationId xmlns:a16="http://schemas.microsoft.com/office/drawing/2014/main" id="{B9DD6B1A-5C76-CE6A-1812-F668820B1E8A}"/>
              </a:ext>
            </a:extLst>
          </p:cNvPr>
          <p:cNvSpPr>
            <a:spLocks noGrp="1"/>
          </p:cNvSpPr>
          <p:nvPr>
            <p:ph type="ctrTitle" idx="4294967295"/>
          </p:nvPr>
        </p:nvSpPr>
        <p:spPr>
          <a:xfrm>
            <a:off x="2322512" y="0"/>
            <a:ext cx="10515600" cy="1325563"/>
          </a:xfrm>
        </p:spPr>
        <p:txBody>
          <a:bodyPr>
            <a:normAutofit/>
          </a:bodyPr>
          <a:lstStyle/>
          <a:p>
            <a:r>
              <a:rPr lang="it-IT" sz="3200" b="1">
                <a:solidFill>
                  <a:schemeClr val="accent1"/>
                </a:solidFill>
                <a:ea typeface="+mj-lt"/>
                <a:cs typeface="+mj-lt"/>
              </a:rPr>
              <a:t>Autenticazione (SPID, CIE)</a:t>
            </a:r>
          </a:p>
        </p:txBody>
      </p:sp>
      <p:pic>
        <p:nvPicPr>
          <p:cNvPr id="6" name="Immagine 6" descr="Immagine che contiene testo&#10;&#10;Descrizione generata automaticamente">
            <a:extLst>
              <a:ext uri="{FF2B5EF4-FFF2-40B4-BE49-F238E27FC236}">
                <a16:creationId xmlns:a16="http://schemas.microsoft.com/office/drawing/2014/main" id="{4D71E9FB-AE2B-9ADE-A5FD-3F9C14A68B21}"/>
              </a:ext>
            </a:extLst>
          </p:cNvPr>
          <p:cNvPicPr>
            <a:picLocks noChangeAspect="1"/>
          </p:cNvPicPr>
          <p:nvPr/>
        </p:nvPicPr>
        <p:blipFill>
          <a:blip r:embed="rId2"/>
          <a:stretch>
            <a:fillRect/>
          </a:stretch>
        </p:blipFill>
        <p:spPr>
          <a:xfrm>
            <a:off x="1493838" y="1646293"/>
            <a:ext cx="8759825" cy="4763976"/>
          </a:xfrm>
          <a:prstGeom prst="rect">
            <a:avLst/>
          </a:prstGeom>
        </p:spPr>
      </p:pic>
    </p:spTree>
    <p:extLst>
      <p:ext uri="{BB962C8B-B14F-4D97-AF65-F5344CB8AC3E}">
        <p14:creationId xmlns:p14="http://schemas.microsoft.com/office/powerpoint/2010/main" val="34788386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15</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Selezione del profilo (1/2)</a:t>
            </a:r>
            <a:endParaRPr lang="it-IT" sz="3200">
              <a:solidFill>
                <a:schemeClr val="accent1"/>
              </a:solidFill>
            </a:endParaRPr>
          </a:p>
        </p:txBody>
      </p:sp>
      <p:pic>
        <p:nvPicPr>
          <p:cNvPr id="6" name="Immagine 6" descr="Immagine che contiene testo&#10;&#10;Descrizione generata automaticamente">
            <a:extLst>
              <a:ext uri="{FF2B5EF4-FFF2-40B4-BE49-F238E27FC236}">
                <a16:creationId xmlns:a16="http://schemas.microsoft.com/office/drawing/2014/main" id="{01A05EAC-4FEF-80FC-996E-04E36A05CDFA}"/>
              </a:ext>
            </a:extLst>
          </p:cNvPr>
          <p:cNvPicPr>
            <a:picLocks noChangeAspect="1"/>
          </p:cNvPicPr>
          <p:nvPr/>
        </p:nvPicPr>
        <p:blipFill>
          <a:blip r:embed="rId2"/>
          <a:stretch>
            <a:fillRect/>
          </a:stretch>
        </p:blipFill>
        <p:spPr>
          <a:xfrm>
            <a:off x="1493837" y="1109663"/>
            <a:ext cx="9283700" cy="5233987"/>
          </a:xfrm>
          <a:prstGeom prst="rect">
            <a:avLst/>
          </a:prstGeom>
        </p:spPr>
      </p:pic>
    </p:spTree>
    <p:extLst>
      <p:ext uri="{BB962C8B-B14F-4D97-AF65-F5344CB8AC3E}">
        <p14:creationId xmlns:p14="http://schemas.microsoft.com/office/powerpoint/2010/main" val="3593340058"/>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16</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Selezione del profilo (2/2)</a:t>
            </a:r>
            <a:endParaRPr lang="it-IT" sz="3200">
              <a:solidFill>
                <a:schemeClr val="accent1"/>
              </a:solidFill>
            </a:endParaRPr>
          </a:p>
        </p:txBody>
      </p:sp>
      <p:pic>
        <p:nvPicPr>
          <p:cNvPr id="6" name="Immagine 7" descr="Immagine che contiene testo&#10;&#10;Descrizione generata automaticamente">
            <a:extLst>
              <a:ext uri="{FF2B5EF4-FFF2-40B4-BE49-F238E27FC236}">
                <a16:creationId xmlns:a16="http://schemas.microsoft.com/office/drawing/2014/main" id="{395B6771-6D22-4589-4753-0DF4246C0E26}"/>
              </a:ext>
            </a:extLst>
          </p:cNvPr>
          <p:cNvPicPr>
            <a:picLocks noChangeAspect="1"/>
          </p:cNvPicPr>
          <p:nvPr/>
        </p:nvPicPr>
        <p:blipFill>
          <a:blip r:embed="rId2"/>
          <a:stretch>
            <a:fillRect/>
          </a:stretch>
        </p:blipFill>
        <p:spPr>
          <a:xfrm>
            <a:off x="1275556" y="1030288"/>
            <a:ext cx="9640887" cy="5392737"/>
          </a:xfrm>
          <a:prstGeom prst="rect">
            <a:avLst/>
          </a:prstGeom>
        </p:spPr>
      </p:pic>
      <p:sp>
        <p:nvSpPr>
          <p:cNvPr id="7" name="Freccia a destra 6">
            <a:extLst>
              <a:ext uri="{FF2B5EF4-FFF2-40B4-BE49-F238E27FC236}">
                <a16:creationId xmlns:a16="http://schemas.microsoft.com/office/drawing/2014/main" id="{A701A309-F81A-4C2F-8826-BDA73C4C61D0}"/>
              </a:ext>
            </a:extLst>
          </p:cNvPr>
          <p:cNvSpPr/>
          <p:nvPr/>
        </p:nvSpPr>
        <p:spPr>
          <a:xfrm>
            <a:off x="2725445" y="4172503"/>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718761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17</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Scelta del tipo di operazione</a:t>
            </a:r>
            <a:endParaRPr lang="it-IT" sz="3200">
              <a:solidFill>
                <a:schemeClr val="accent1"/>
              </a:solidFill>
            </a:endParaRPr>
          </a:p>
        </p:txBody>
      </p:sp>
      <p:pic>
        <p:nvPicPr>
          <p:cNvPr id="6" name="Immagine 7">
            <a:extLst>
              <a:ext uri="{FF2B5EF4-FFF2-40B4-BE49-F238E27FC236}">
                <a16:creationId xmlns:a16="http://schemas.microsoft.com/office/drawing/2014/main" id="{983573B6-D612-AFBD-D52D-98944591BB77}"/>
              </a:ext>
            </a:extLst>
          </p:cNvPr>
          <p:cNvPicPr>
            <a:picLocks noChangeAspect="1"/>
          </p:cNvPicPr>
          <p:nvPr/>
        </p:nvPicPr>
        <p:blipFill>
          <a:blip r:embed="rId2"/>
          <a:stretch>
            <a:fillRect/>
          </a:stretch>
        </p:blipFill>
        <p:spPr>
          <a:xfrm>
            <a:off x="1464424" y="1251751"/>
            <a:ext cx="8949083" cy="5024286"/>
          </a:xfrm>
          <a:prstGeom prst="rect">
            <a:avLst/>
          </a:prstGeom>
        </p:spPr>
      </p:pic>
      <p:sp>
        <p:nvSpPr>
          <p:cNvPr id="7" name="Freccia a destra 6">
            <a:extLst>
              <a:ext uri="{FF2B5EF4-FFF2-40B4-BE49-F238E27FC236}">
                <a16:creationId xmlns:a16="http://schemas.microsoft.com/office/drawing/2014/main" id="{333E69FE-24B5-49C6-BE4E-E77BEECAAE2C}"/>
              </a:ext>
            </a:extLst>
          </p:cNvPr>
          <p:cNvSpPr/>
          <p:nvPr/>
        </p:nvSpPr>
        <p:spPr>
          <a:xfrm rot="10800000">
            <a:off x="4163628" y="4545366"/>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36079347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18</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Dati del cittadino </a:t>
            </a:r>
            <a:r>
              <a:rPr lang="it-IT" sz="3200" b="1">
                <a:solidFill>
                  <a:schemeClr val="accent1"/>
                </a:solidFill>
                <a:ea typeface="+mj-lt"/>
                <a:cs typeface="+mj-lt"/>
              </a:rPr>
              <a:t>(1/2)</a:t>
            </a:r>
            <a:endParaRPr lang="it-IT" sz="3200" b="1">
              <a:solidFill>
                <a:schemeClr val="accent1"/>
              </a:solidFill>
              <a:cs typeface="Calibri Light"/>
            </a:endParaRPr>
          </a:p>
        </p:txBody>
      </p:sp>
      <p:pic>
        <p:nvPicPr>
          <p:cNvPr id="7" name="Immagine 7">
            <a:extLst>
              <a:ext uri="{FF2B5EF4-FFF2-40B4-BE49-F238E27FC236}">
                <a16:creationId xmlns:a16="http://schemas.microsoft.com/office/drawing/2014/main" id="{AEA4F1F3-ECC8-4300-EB21-82E771D66710}"/>
              </a:ext>
            </a:extLst>
          </p:cNvPr>
          <p:cNvPicPr>
            <a:picLocks noChangeAspect="1"/>
          </p:cNvPicPr>
          <p:nvPr/>
        </p:nvPicPr>
        <p:blipFill>
          <a:blip r:embed="rId2"/>
          <a:stretch>
            <a:fillRect/>
          </a:stretch>
        </p:blipFill>
        <p:spPr>
          <a:xfrm>
            <a:off x="1795463" y="1847850"/>
            <a:ext cx="7720012" cy="4337050"/>
          </a:xfrm>
          <a:prstGeom prst="rect">
            <a:avLst/>
          </a:prstGeom>
        </p:spPr>
      </p:pic>
      <p:sp>
        <p:nvSpPr>
          <p:cNvPr id="8" name="Freccia a destra 7">
            <a:extLst>
              <a:ext uri="{FF2B5EF4-FFF2-40B4-BE49-F238E27FC236}">
                <a16:creationId xmlns:a16="http://schemas.microsoft.com/office/drawing/2014/main" id="{BF32A327-4A65-46AD-82ED-8D57F3A2AFEC}"/>
              </a:ext>
            </a:extLst>
          </p:cNvPr>
          <p:cNvSpPr/>
          <p:nvPr/>
        </p:nvSpPr>
        <p:spPr>
          <a:xfrm>
            <a:off x="6747030" y="4625265"/>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9" name="Freccia a destra 8">
            <a:extLst>
              <a:ext uri="{FF2B5EF4-FFF2-40B4-BE49-F238E27FC236}">
                <a16:creationId xmlns:a16="http://schemas.microsoft.com/office/drawing/2014/main" id="{2E5EF8EA-8E8D-45B6-83F4-448D35ED9346}"/>
              </a:ext>
            </a:extLst>
          </p:cNvPr>
          <p:cNvSpPr/>
          <p:nvPr/>
        </p:nvSpPr>
        <p:spPr>
          <a:xfrm rot="10800000">
            <a:off x="4118500" y="3966977"/>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15575435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19</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Dati del cittadino (2/2)</a:t>
            </a:r>
          </a:p>
        </p:txBody>
      </p:sp>
      <p:pic>
        <p:nvPicPr>
          <p:cNvPr id="7" name="Immagine 7">
            <a:extLst>
              <a:ext uri="{FF2B5EF4-FFF2-40B4-BE49-F238E27FC236}">
                <a16:creationId xmlns:a16="http://schemas.microsoft.com/office/drawing/2014/main" id="{4DB8D08F-591A-ACC3-2577-C2A3956A3277}"/>
              </a:ext>
            </a:extLst>
          </p:cNvPr>
          <p:cNvPicPr>
            <a:picLocks noChangeAspect="1"/>
          </p:cNvPicPr>
          <p:nvPr/>
        </p:nvPicPr>
        <p:blipFill>
          <a:blip r:embed="rId2"/>
          <a:stretch>
            <a:fillRect/>
          </a:stretch>
        </p:blipFill>
        <p:spPr>
          <a:xfrm>
            <a:off x="1438275" y="1085850"/>
            <a:ext cx="9694618" cy="5408001"/>
          </a:xfrm>
          <a:prstGeom prst="rect">
            <a:avLst/>
          </a:prstGeom>
        </p:spPr>
      </p:pic>
      <p:sp>
        <p:nvSpPr>
          <p:cNvPr id="8" name="Freccia a destra 7">
            <a:extLst>
              <a:ext uri="{FF2B5EF4-FFF2-40B4-BE49-F238E27FC236}">
                <a16:creationId xmlns:a16="http://schemas.microsoft.com/office/drawing/2014/main" id="{6DA1DC84-CA0B-4763-A7B7-197B03A4D350}"/>
              </a:ext>
            </a:extLst>
          </p:cNvPr>
          <p:cNvSpPr/>
          <p:nvPr/>
        </p:nvSpPr>
        <p:spPr>
          <a:xfrm>
            <a:off x="8158577" y="5939160"/>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6920679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29CD1A4-F318-4898-BD0D-47A1AAF208BB}"/>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14992EA3-0079-4F13-9CB8-BB252C91048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BB704D5-1193-4020-A997-4FA83BC366B8}"/>
              </a:ext>
            </a:extLst>
          </p:cNvPr>
          <p:cNvSpPr>
            <a:spLocks noGrp="1"/>
          </p:cNvSpPr>
          <p:nvPr>
            <p:ph type="sldNum" sz="quarter" idx="12"/>
          </p:nvPr>
        </p:nvSpPr>
        <p:spPr/>
        <p:txBody>
          <a:bodyPr/>
          <a:lstStyle/>
          <a:p>
            <a:fld id="{10AFF00E-9DC3-7240-8851-04147A744FC9}" type="slidenum">
              <a:rPr lang="it-IT" smtClean="0"/>
              <a:pPr/>
              <a:t>2</a:t>
            </a:fld>
            <a:endParaRPr lang="it-IT"/>
          </a:p>
        </p:txBody>
      </p:sp>
      <p:sp>
        <p:nvSpPr>
          <p:cNvPr id="7" name="CasellaDiTesto 6">
            <a:extLst>
              <a:ext uri="{FF2B5EF4-FFF2-40B4-BE49-F238E27FC236}">
                <a16:creationId xmlns:a16="http://schemas.microsoft.com/office/drawing/2014/main" id="{DE9F67A7-BB17-4B94-B299-CB9E2FD32407}"/>
              </a:ext>
            </a:extLst>
          </p:cNvPr>
          <p:cNvSpPr txBox="1"/>
          <p:nvPr/>
        </p:nvSpPr>
        <p:spPr>
          <a:xfrm>
            <a:off x="1182278" y="1120601"/>
            <a:ext cx="10171522" cy="4524315"/>
          </a:xfrm>
          <a:prstGeom prst="rect">
            <a:avLst/>
          </a:prstGeom>
          <a:noFill/>
        </p:spPr>
        <p:txBody>
          <a:bodyPr wrap="square" lIns="91440" tIns="45720" rIns="91440" bIns="45720" anchor="t">
            <a:spAutoFit/>
          </a:bodyPr>
          <a:lstStyle/>
          <a:p>
            <a:pPr algn="just"/>
            <a:endParaRPr lang="it-IT" dirty="0">
              <a:solidFill>
                <a:srgbClr val="002060"/>
              </a:solidFill>
              <a:latin typeface="Verdana Pro Black" panose="020B0A04030504040204" pitchFamily="34" charset="0"/>
            </a:endParaRPr>
          </a:p>
          <a:p>
            <a:pPr algn="just"/>
            <a:endParaRPr lang="it-IT" dirty="0">
              <a:solidFill>
                <a:srgbClr val="002060"/>
              </a:solidFill>
              <a:latin typeface="Verdana Pro Black" panose="020B0A04030504040204" pitchFamily="34" charset="0"/>
            </a:endParaRPr>
          </a:p>
          <a:p>
            <a:pPr algn="just"/>
            <a:endParaRPr lang="it-IT" dirty="0">
              <a:ea typeface="+mn-lt"/>
              <a:cs typeface="+mn-lt"/>
            </a:endParaRPr>
          </a:p>
          <a:p>
            <a:pPr algn="just"/>
            <a:endParaRPr lang="it-IT" dirty="0">
              <a:ea typeface="+mn-lt"/>
              <a:cs typeface="+mn-lt"/>
            </a:endParaRPr>
          </a:p>
          <a:p>
            <a:pPr algn="just"/>
            <a:r>
              <a:rPr lang="it-IT" b="1" dirty="0">
                <a:ea typeface="+mn-lt"/>
                <a:cs typeface="+mn-lt"/>
              </a:rPr>
              <a:t>L’art. 29-ter, legge 120/2020 da facoltà ai cittadini di aderire e poter inviare la documentazione sanitaria aggiornata finalizzata ad ottenere una valutazione agli atti per l’invalidità civile, qualora la commissione medica ritenga che la documentazione allegata sia sufficiente per una valutazione obiettiva.</a:t>
            </a:r>
          </a:p>
          <a:p>
            <a:pPr algn="just"/>
            <a:endParaRPr lang="it-IT" b="1" dirty="0">
              <a:ea typeface="+mn-lt"/>
              <a:cs typeface="+mn-lt"/>
            </a:endParaRPr>
          </a:p>
          <a:p>
            <a:pPr algn="just"/>
            <a:endParaRPr lang="it-IT" b="1" dirty="0">
              <a:ea typeface="+mn-lt"/>
              <a:cs typeface="+mn-lt"/>
            </a:endParaRPr>
          </a:p>
          <a:p>
            <a:pPr algn="just"/>
            <a:r>
              <a:rPr lang="it-IT" b="1" dirty="0">
                <a:ea typeface="+mn-lt"/>
                <a:cs typeface="+mn-lt"/>
              </a:rPr>
              <a:t>L’INPS ha rilasciato un servizio online</a:t>
            </a:r>
            <a:r>
              <a:rPr lang="it-IT" dirty="0">
                <a:ea typeface="+mn-lt"/>
                <a:cs typeface="+mn-lt"/>
              </a:rPr>
              <a:t> di allegazione documentazione sanitaria, abilitato a:</a:t>
            </a:r>
            <a:endParaRPr lang="it-IT" dirty="0">
              <a:cs typeface="Calibri"/>
            </a:endParaRPr>
          </a:p>
          <a:p>
            <a:pPr lvl="1"/>
            <a:endParaRPr lang="it-IT" dirty="0">
              <a:solidFill>
                <a:srgbClr val="000000"/>
              </a:solidFill>
              <a:latin typeface="Calibri"/>
              <a:cs typeface="Calibri"/>
            </a:endParaRPr>
          </a:p>
          <a:p>
            <a:pPr marL="800100" lvl="1" indent="-342900">
              <a:buFont typeface="+mj-lt"/>
              <a:buAutoNum type="arabicPeriod"/>
            </a:pPr>
            <a:r>
              <a:rPr lang="it-IT" dirty="0">
                <a:solidFill>
                  <a:srgbClr val="000000"/>
                </a:solidFill>
                <a:latin typeface="Calibri"/>
                <a:cs typeface="Calibri"/>
              </a:rPr>
              <a:t> cittadini </a:t>
            </a:r>
          </a:p>
          <a:p>
            <a:pPr marL="800100" lvl="1" indent="-342900">
              <a:buFont typeface="+mj-lt"/>
              <a:buAutoNum type="arabicPeriod"/>
            </a:pPr>
            <a:r>
              <a:rPr lang="it-IT" dirty="0">
                <a:solidFill>
                  <a:srgbClr val="000000"/>
                </a:solidFill>
                <a:latin typeface="Calibri"/>
                <a:cs typeface="Calibri"/>
              </a:rPr>
              <a:t> medici certificatori che hanno redatto il certificato medico introduttivo</a:t>
            </a:r>
          </a:p>
          <a:p>
            <a:pPr marL="800100" lvl="1" indent="-342900">
              <a:buFont typeface="+mj-lt"/>
              <a:buAutoNum type="arabicPeriod"/>
            </a:pPr>
            <a:r>
              <a:rPr lang="it-IT" dirty="0">
                <a:solidFill>
                  <a:srgbClr val="000000"/>
                </a:solidFill>
                <a:latin typeface="Calibri"/>
                <a:cs typeface="Calibri"/>
              </a:rPr>
              <a:t> patronati mediante delega</a:t>
            </a:r>
            <a:endParaRPr lang="it-IT" dirty="0">
              <a:solidFill>
                <a:srgbClr val="002060"/>
              </a:solidFill>
              <a:latin typeface="Verdana Pro Black" panose="020B0A04030504040204" pitchFamily="34" charset="0"/>
              <a:cs typeface="Calibri"/>
            </a:endParaRPr>
          </a:p>
          <a:p>
            <a:endParaRPr lang="it-IT" dirty="0">
              <a:solidFill>
                <a:srgbClr val="002060"/>
              </a:solidFill>
              <a:latin typeface="Verdana Pro Black" panose="020B0A04030504040204" pitchFamily="34" charset="0"/>
            </a:endParaRPr>
          </a:p>
          <a:p>
            <a:endParaRPr lang="it-IT" dirty="0">
              <a:solidFill>
                <a:srgbClr val="002060"/>
              </a:solidFill>
              <a:latin typeface="Verdana Pro Black" panose="020B0A04030504040204" pitchFamily="34" charset="0"/>
            </a:endParaRPr>
          </a:p>
        </p:txBody>
      </p:sp>
      <p:sp>
        <p:nvSpPr>
          <p:cNvPr id="8" name="Titolo 4">
            <a:extLst>
              <a:ext uri="{FF2B5EF4-FFF2-40B4-BE49-F238E27FC236}">
                <a16:creationId xmlns:a16="http://schemas.microsoft.com/office/drawing/2014/main" id="{64DDDBF3-DB18-4273-481F-C1129A4D9C17}"/>
              </a:ext>
            </a:extLst>
          </p:cNvPr>
          <p:cNvSpPr>
            <a:spLocks noGrp="1"/>
          </p:cNvSpPr>
          <p:nvPr>
            <p:ph type="title"/>
          </p:nvPr>
        </p:nvSpPr>
        <p:spPr>
          <a:xfrm>
            <a:off x="1312408" y="347370"/>
            <a:ext cx="9567184" cy="1284417"/>
          </a:xfrm>
        </p:spPr>
        <p:txBody>
          <a:bodyPr>
            <a:normAutofit/>
          </a:bodyPr>
          <a:lstStyle/>
          <a:p>
            <a:pPr algn="ctr"/>
            <a:r>
              <a:rPr lang="it-IT" sz="3600" b="1">
                <a:solidFill>
                  <a:schemeClr val="accent1"/>
                </a:solidFill>
              </a:rPr>
              <a:t>Premessa</a:t>
            </a:r>
            <a:endParaRPr lang="it-IT" sz="3600">
              <a:solidFill>
                <a:schemeClr val="accent1"/>
              </a:solidFill>
              <a:ea typeface="+mj-lt"/>
              <a:cs typeface="+mj-lt"/>
            </a:endParaRPr>
          </a:p>
          <a:p>
            <a:pPr algn="ctr"/>
            <a:endParaRPr lang="it-IT" u="sng">
              <a:cs typeface="Calibri Light"/>
            </a:endParaRPr>
          </a:p>
          <a:p>
            <a:pPr algn="ctr"/>
            <a:endParaRPr lang="it-IT" sz="1800" b="1">
              <a:latin typeface="Verdana Pro Black"/>
              <a:ea typeface="Verdana"/>
            </a:endParaRPr>
          </a:p>
        </p:txBody>
      </p:sp>
    </p:spTree>
    <p:extLst>
      <p:ext uri="{BB962C8B-B14F-4D97-AF65-F5344CB8AC3E}">
        <p14:creationId xmlns:p14="http://schemas.microsoft.com/office/powerpoint/2010/main" val="36768299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20</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Trattamento dei documenti</a:t>
            </a:r>
          </a:p>
        </p:txBody>
      </p:sp>
      <p:pic>
        <p:nvPicPr>
          <p:cNvPr id="6" name="Immagine 7" descr="Immagine che contiene testo&#10;&#10;Descrizione generata automaticamente">
            <a:extLst>
              <a:ext uri="{FF2B5EF4-FFF2-40B4-BE49-F238E27FC236}">
                <a16:creationId xmlns:a16="http://schemas.microsoft.com/office/drawing/2014/main" id="{F4C9F50C-BE78-E7BA-CEA2-81614E6896C3}"/>
              </a:ext>
            </a:extLst>
          </p:cNvPr>
          <p:cNvPicPr>
            <a:picLocks noChangeAspect="1"/>
          </p:cNvPicPr>
          <p:nvPr/>
        </p:nvPicPr>
        <p:blipFill>
          <a:blip r:embed="rId2"/>
          <a:stretch>
            <a:fillRect/>
          </a:stretch>
        </p:blipFill>
        <p:spPr>
          <a:xfrm>
            <a:off x="1546349" y="1624379"/>
            <a:ext cx="8858736" cy="5001356"/>
          </a:xfrm>
          <a:prstGeom prst="rect">
            <a:avLst/>
          </a:prstGeom>
        </p:spPr>
      </p:pic>
      <p:sp>
        <p:nvSpPr>
          <p:cNvPr id="7" name="Freccia a destra 6">
            <a:extLst>
              <a:ext uri="{FF2B5EF4-FFF2-40B4-BE49-F238E27FC236}">
                <a16:creationId xmlns:a16="http://schemas.microsoft.com/office/drawing/2014/main" id="{F6B1896C-B19F-4E58-A732-4AE2C1E40C8F}"/>
              </a:ext>
            </a:extLst>
          </p:cNvPr>
          <p:cNvSpPr/>
          <p:nvPr/>
        </p:nvSpPr>
        <p:spPr>
          <a:xfrm>
            <a:off x="7750204" y="5875337"/>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8" name="Freccia a destra 7">
            <a:extLst>
              <a:ext uri="{FF2B5EF4-FFF2-40B4-BE49-F238E27FC236}">
                <a16:creationId xmlns:a16="http://schemas.microsoft.com/office/drawing/2014/main" id="{BD8C1670-B5B2-44CD-B771-9E3C506DAEF9}"/>
              </a:ext>
            </a:extLst>
          </p:cNvPr>
          <p:cNvSpPr/>
          <p:nvPr/>
        </p:nvSpPr>
        <p:spPr>
          <a:xfrm rot="10800000">
            <a:off x="2858611" y="5299965"/>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00212643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21</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Accettazione privacy (1/2) </a:t>
            </a:r>
          </a:p>
        </p:txBody>
      </p:sp>
      <p:pic>
        <p:nvPicPr>
          <p:cNvPr id="6" name="Immagine 6" descr="Immagine che contiene testo&#10;&#10;Descrizione generata automaticamente">
            <a:extLst>
              <a:ext uri="{FF2B5EF4-FFF2-40B4-BE49-F238E27FC236}">
                <a16:creationId xmlns:a16="http://schemas.microsoft.com/office/drawing/2014/main" id="{787254C3-4D67-A500-282F-9CC19C7928C4}"/>
              </a:ext>
            </a:extLst>
          </p:cNvPr>
          <p:cNvPicPr>
            <a:picLocks noChangeAspect="1"/>
          </p:cNvPicPr>
          <p:nvPr/>
        </p:nvPicPr>
        <p:blipFill>
          <a:blip r:embed="rId2"/>
          <a:stretch>
            <a:fillRect/>
          </a:stretch>
        </p:blipFill>
        <p:spPr>
          <a:xfrm>
            <a:off x="1654420" y="1485168"/>
            <a:ext cx="8975968" cy="5069740"/>
          </a:xfrm>
          <a:prstGeom prst="rect">
            <a:avLst/>
          </a:prstGeom>
        </p:spPr>
      </p:pic>
      <p:sp>
        <p:nvSpPr>
          <p:cNvPr id="7" name="Freccia a destra 6">
            <a:extLst>
              <a:ext uri="{FF2B5EF4-FFF2-40B4-BE49-F238E27FC236}">
                <a16:creationId xmlns:a16="http://schemas.microsoft.com/office/drawing/2014/main" id="{28C3AC37-3811-464D-B58C-8BC24D037C2B}"/>
              </a:ext>
            </a:extLst>
          </p:cNvPr>
          <p:cNvSpPr/>
          <p:nvPr/>
        </p:nvSpPr>
        <p:spPr>
          <a:xfrm>
            <a:off x="7519387" y="6024976"/>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8" name="Freccia a destra 7">
            <a:extLst>
              <a:ext uri="{FF2B5EF4-FFF2-40B4-BE49-F238E27FC236}">
                <a16:creationId xmlns:a16="http://schemas.microsoft.com/office/drawing/2014/main" id="{23C4F8ED-C14F-4BBA-99E0-324AD731F96A}"/>
              </a:ext>
            </a:extLst>
          </p:cNvPr>
          <p:cNvSpPr/>
          <p:nvPr/>
        </p:nvSpPr>
        <p:spPr>
          <a:xfrm rot="10800000">
            <a:off x="3302495" y="5530788"/>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16851260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22</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ea typeface="+mj-lt"/>
                <a:cs typeface="+mj-lt"/>
              </a:rPr>
              <a:t>Accettazione modalità di allegazione </a:t>
            </a:r>
            <a:endParaRPr lang="it-IT">
              <a:solidFill>
                <a:schemeClr val="accent1"/>
              </a:solidFill>
              <a:cs typeface="Calibri Light"/>
            </a:endParaRPr>
          </a:p>
        </p:txBody>
      </p:sp>
      <p:pic>
        <p:nvPicPr>
          <p:cNvPr id="6" name="Immagine 6" descr="Immagine che contiene testo&#10;&#10;Descrizione generata automaticamente">
            <a:extLst>
              <a:ext uri="{FF2B5EF4-FFF2-40B4-BE49-F238E27FC236}">
                <a16:creationId xmlns:a16="http://schemas.microsoft.com/office/drawing/2014/main" id="{A2D9C09B-D8C4-22C8-E759-B081186FC967}"/>
              </a:ext>
            </a:extLst>
          </p:cNvPr>
          <p:cNvPicPr>
            <a:picLocks noChangeAspect="1"/>
          </p:cNvPicPr>
          <p:nvPr/>
        </p:nvPicPr>
        <p:blipFill>
          <a:blip r:embed="rId2"/>
          <a:stretch>
            <a:fillRect/>
          </a:stretch>
        </p:blipFill>
        <p:spPr>
          <a:xfrm>
            <a:off x="1271587" y="1514475"/>
            <a:ext cx="9129834" cy="5094165"/>
          </a:xfrm>
          <a:prstGeom prst="rect">
            <a:avLst/>
          </a:prstGeom>
        </p:spPr>
      </p:pic>
      <p:sp>
        <p:nvSpPr>
          <p:cNvPr id="7" name="Freccia a destra 6">
            <a:extLst>
              <a:ext uri="{FF2B5EF4-FFF2-40B4-BE49-F238E27FC236}">
                <a16:creationId xmlns:a16="http://schemas.microsoft.com/office/drawing/2014/main" id="{06609B40-AB99-4A3C-A4D1-7F211F5D098F}"/>
              </a:ext>
            </a:extLst>
          </p:cNvPr>
          <p:cNvSpPr/>
          <p:nvPr/>
        </p:nvSpPr>
        <p:spPr>
          <a:xfrm>
            <a:off x="7457243" y="5992435"/>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8" name="Freccia a destra 7">
            <a:extLst>
              <a:ext uri="{FF2B5EF4-FFF2-40B4-BE49-F238E27FC236}">
                <a16:creationId xmlns:a16="http://schemas.microsoft.com/office/drawing/2014/main" id="{0215AE5B-9304-4A63-A803-57EE83D2FF39}"/>
              </a:ext>
            </a:extLst>
          </p:cNvPr>
          <p:cNvSpPr/>
          <p:nvPr/>
        </p:nvSpPr>
        <p:spPr>
          <a:xfrm rot="10800000">
            <a:off x="4616392" y="5486401"/>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16249349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23</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ea typeface="+mj-lt"/>
                <a:cs typeface="+mj-lt"/>
              </a:rPr>
              <a:t>Allega documentazione</a:t>
            </a:r>
            <a:endParaRPr lang="it-IT">
              <a:solidFill>
                <a:schemeClr val="accent1"/>
              </a:solidFill>
            </a:endParaRPr>
          </a:p>
        </p:txBody>
      </p:sp>
      <p:pic>
        <p:nvPicPr>
          <p:cNvPr id="7" name="Immagine 7">
            <a:extLst>
              <a:ext uri="{FF2B5EF4-FFF2-40B4-BE49-F238E27FC236}">
                <a16:creationId xmlns:a16="http://schemas.microsoft.com/office/drawing/2014/main" id="{C0FFA178-0A6A-ABF8-9060-B30B61FD0E85}"/>
              </a:ext>
            </a:extLst>
          </p:cNvPr>
          <p:cNvPicPr>
            <a:picLocks noChangeAspect="1"/>
          </p:cNvPicPr>
          <p:nvPr/>
        </p:nvPicPr>
        <p:blipFill>
          <a:blip r:embed="rId2"/>
          <a:stretch>
            <a:fillRect/>
          </a:stretch>
        </p:blipFill>
        <p:spPr>
          <a:xfrm>
            <a:off x="1811337" y="1601788"/>
            <a:ext cx="8540025" cy="4785602"/>
          </a:xfrm>
          <a:prstGeom prst="rect">
            <a:avLst/>
          </a:prstGeom>
        </p:spPr>
      </p:pic>
      <p:sp>
        <p:nvSpPr>
          <p:cNvPr id="8" name="Freccia a destra 7">
            <a:extLst>
              <a:ext uri="{FF2B5EF4-FFF2-40B4-BE49-F238E27FC236}">
                <a16:creationId xmlns:a16="http://schemas.microsoft.com/office/drawing/2014/main" id="{FDC34EAA-5492-4493-B072-0F3F9ADA0651}"/>
              </a:ext>
            </a:extLst>
          </p:cNvPr>
          <p:cNvSpPr/>
          <p:nvPr/>
        </p:nvSpPr>
        <p:spPr>
          <a:xfrm rot="10800000">
            <a:off x="3302492" y="3758759"/>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3392895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24</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ea typeface="+mj-lt"/>
                <a:cs typeface="+mj-lt"/>
              </a:rPr>
              <a:t>Allega documentazione: tipologia documento</a:t>
            </a:r>
            <a:endParaRPr lang="it-IT">
              <a:solidFill>
                <a:schemeClr val="accent1"/>
              </a:solidFill>
            </a:endParaRPr>
          </a:p>
        </p:txBody>
      </p:sp>
      <p:pic>
        <p:nvPicPr>
          <p:cNvPr id="7" name="Immagine 7" descr="Immagine che contiene testo&#10;&#10;Descrizione generata automaticamente">
            <a:extLst>
              <a:ext uri="{FF2B5EF4-FFF2-40B4-BE49-F238E27FC236}">
                <a16:creationId xmlns:a16="http://schemas.microsoft.com/office/drawing/2014/main" id="{A16F30A0-EF7F-346A-4585-24B7DE0D3089}"/>
              </a:ext>
            </a:extLst>
          </p:cNvPr>
          <p:cNvPicPr>
            <a:picLocks noChangeAspect="1"/>
          </p:cNvPicPr>
          <p:nvPr/>
        </p:nvPicPr>
        <p:blipFill>
          <a:blip r:embed="rId2"/>
          <a:stretch>
            <a:fillRect/>
          </a:stretch>
        </p:blipFill>
        <p:spPr>
          <a:xfrm>
            <a:off x="2160588" y="1220788"/>
            <a:ext cx="8489949" cy="4765674"/>
          </a:xfrm>
          <a:prstGeom prst="rect">
            <a:avLst/>
          </a:prstGeom>
        </p:spPr>
      </p:pic>
      <p:sp>
        <p:nvSpPr>
          <p:cNvPr id="8" name="Freccia a destra 7">
            <a:extLst>
              <a:ext uri="{FF2B5EF4-FFF2-40B4-BE49-F238E27FC236}">
                <a16:creationId xmlns:a16="http://schemas.microsoft.com/office/drawing/2014/main" id="{99592515-8C85-4D0B-BD6A-EC96621A86D2}"/>
              </a:ext>
            </a:extLst>
          </p:cNvPr>
          <p:cNvSpPr/>
          <p:nvPr/>
        </p:nvSpPr>
        <p:spPr>
          <a:xfrm>
            <a:off x="3027287" y="2592278"/>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graphicFrame>
        <p:nvGraphicFramePr>
          <p:cNvPr id="9" name="Tabella 7">
            <a:extLst>
              <a:ext uri="{FF2B5EF4-FFF2-40B4-BE49-F238E27FC236}">
                <a16:creationId xmlns:a16="http://schemas.microsoft.com/office/drawing/2014/main" id="{0DAE0AE4-0363-45A4-BD25-80C4C04BA336}"/>
              </a:ext>
            </a:extLst>
          </p:cNvPr>
          <p:cNvGraphicFramePr>
            <a:graphicFrameLocks noGrp="1"/>
          </p:cNvGraphicFramePr>
          <p:nvPr>
            <p:extLst>
              <p:ext uri="{D42A27DB-BD31-4B8C-83A1-F6EECF244321}">
                <p14:modId xmlns:p14="http://schemas.microsoft.com/office/powerpoint/2010/main" val="2356336697"/>
              </p:ext>
            </p:extLst>
          </p:nvPr>
        </p:nvGraphicFramePr>
        <p:xfrm>
          <a:off x="750475" y="2681057"/>
          <a:ext cx="2276812" cy="1584960"/>
        </p:xfrm>
        <a:graphic>
          <a:graphicData uri="http://schemas.openxmlformats.org/drawingml/2006/table">
            <a:tbl>
              <a:tblPr firstRow="1" bandRow="1">
                <a:tableStyleId>{5C22544A-7EE6-4342-B048-85BDC9FD1C3A}</a:tableStyleId>
              </a:tblPr>
              <a:tblGrid>
                <a:gridCol w="2276812">
                  <a:extLst>
                    <a:ext uri="{9D8B030D-6E8A-4147-A177-3AD203B41FA5}">
                      <a16:colId xmlns:a16="http://schemas.microsoft.com/office/drawing/2014/main" val="2484332440"/>
                    </a:ext>
                  </a:extLst>
                </a:gridCol>
              </a:tblGrid>
              <a:tr h="339167">
                <a:tc>
                  <a:txBody>
                    <a:bodyPr/>
                    <a:lstStyle/>
                    <a:p>
                      <a:r>
                        <a:rPr lang="it-IT" sz="2000" b="0"/>
                        <a:t>Referto</a:t>
                      </a:r>
                    </a:p>
                  </a:txBody>
                  <a:tcPr/>
                </a:tc>
                <a:extLst>
                  <a:ext uri="{0D108BD9-81ED-4DB2-BD59-A6C34878D82A}">
                    <a16:rowId xmlns:a16="http://schemas.microsoft.com/office/drawing/2014/main" val="3501451311"/>
                  </a:ext>
                </a:extLst>
              </a:tr>
              <a:tr h="339167">
                <a:tc>
                  <a:txBody>
                    <a:bodyPr/>
                    <a:lstStyle/>
                    <a:p>
                      <a:r>
                        <a:rPr lang="it-IT" sz="2000"/>
                        <a:t>Certificato</a:t>
                      </a:r>
                    </a:p>
                  </a:txBody>
                  <a:tcPr/>
                </a:tc>
                <a:extLst>
                  <a:ext uri="{0D108BD9-81ED-4DB2-BD59-A6C34878D82A}">
                    <a16:rowId xmlns:a16="http://schemas.microsoft.com/office/drawing/2014/main" val="1145353859"/>
                  </a:ext>
                </a:extLst>
              </a:tr>
              <a:tr h="339167">
                <a:tc>
                  <a:txBody>
                    <a:bodyPr/>
                    <a:lstStyle/>
                    <a:p>
                      <a:r>
                        <a:rPr lang="it-IT" sz="2000"/>
                        <a:t>Delega di Assistenza</a:t>
                      </a:r>
                    </a:p>
                  </a:txBody>
                  <a:tcPr/>
                </a:tc>
                <a:extLst>
                  <a:ext uri="{0D108BD9-81ED-4DB2-BD59-A6C34878D82A}">
                    <a16:rowId xmlns:a16="http://schemas.microsoft.com/office/drawing/2014/main" val="3324564967"/>
                  </a:ext>
                </a:extLst>
              </a:tr>
              <a:tr h="339167">
                <a:tc>
                  <a:txBody>
                    <a:bodyPr/>
                    <a:lstStyle/>
                    <a:p>
                      <a:r>
                        <a:rPr lang="it-IT" sz="2000"/>
                        <a:t>Altro</a:t>
                      </a:r>
                    </a:p>
                  </a:txBody>
                  <a:tcPr/>
                </a:tc>
                <a:extLst>
                  <a:ext uri="{0D108BD9-81ED-4DB2-BD59-A6C34878D82A}">
                    <a16:rowId xmlns:a16="http://schemas.microsoft.com/office/drawing/2014/main" val="1384526677"/>
                  </a:ext>
                </a:extLst>
              </a:tr>
            </a:tbl>
          </a:graphicData>
        </a:graphic>
      </p:graphicFrame>
    </p:spTree>
    <p:extLst>
      <p:ext uri="{BB962C8B-B14F-4D97-AF65-F5344CB8AC3E}">
        <p14:creationId xmlns:p14="http://schemas.microsoft.com/office/powerpoint/2010/main" val="175496987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25</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ea typeface="+mj-lt"/>
                <a:cs typeface="+mj-lt"/>
              </a:rPr>
              <a:t>Allega documentazione: descrizione documento</a:t>
            </a:r>
            <a:endParaRPr lang="it-IT">
              <a:solidFill>
                <a:schemeClr val="accent1"/>
              </a:solidFill>
            </a:endParaRPr>
          </a:p>
        </p:txBody>
      </p:sp>
      <p:pic>
        <p:nvPicPr>
          <p:cNvPr id="7" name="Immagine 7" descr="Immagine che contiene testo&#10;&#10;Descrizione generata automaticamente">
            <a:extLst>
              <a:ext uri="{FF2B5EF4-FFF2-40B4-BE49-F238E27FC236}">
                <a16:creationId xmlns:a16="http://schemas.microsoft.com/office/drawing/2014/main" id="{E7B5DFA6-642B-2F9C-134D-BE49AA6ACDCA}"/>
              </a:ext>
            </a:extLst>
          </p:cNvPr>
          <p:cNvPicPr>
            <a:picLocks noChangeAspect="1"/>
          </p:cNvPicPr>
          <p:nvPr/>
        </p:nvPicPr>
        <p:blipFill>
          <a:blip r:embed="rId2"/>
          <a:stretch>
            <a:fillRect/>
          </a:stretch>
        </p:blipFill>
        <p:spPr>
          <a:xfrm>
            <a:off x="1358900" y="1371600"/>
            <a:ext cx="9228138" cy="5186362"/>
          </a:xfrm>
          <a:prstGeom prst="rect">
            <a:avLst/>
          </a:prstGeom>
        </p:spPr>
      </p:pic>
      <p:sp>
        <p:nvSpPr>
          <p:cNvPr id="8" name="Freccia a destra 7">
            <a:extLst>
              <a:ext uri="{FF2B5EF4-FFF2-40B4-BE49-F238E27FC236}">
                <a16:creationId xmlns:a16="http://schemas.microsoft.com/office/drawing/2014/main" id="{E5576575-ABF7-4F66-990E-71A7BB6113C0}"/>
              </a:ext>
            </a:extLst>
          </p:cNvPr>
          <p:cNvSpPr/>
          <p:nvPr/>
        </p:nvSpPr>
        <p:spPr>
          <a:xfrm>
            <a:off x="2192044" y="4412199"/>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84654813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CB62FE-4DC9-BCB8-8184-1F2F02C2739C}"/>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2849FD83-F831-E780-96FF-F70634433E9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C6F08E5-4EE3-2EB0-AC97-6973DB591A0C}"/>
              </a:ext>
            </a:extLst>
          </p:cNvPr>
          <p:cNvSpPr>
            <a:spLocks noGrp="1"/>
          </p:cNvSpPr>
          <p:nvPr>
            <p:ph type="sldNum" sz="quarter" idx="12"/>
          </p:nvPr>
        </p:nvSpPr>
        <p:spPr/>
        <p:txBody>
          <a:bodyPr/>
          <a:lstStyle/>
          <a:p>
            <a:fld id="{10AFF00E-9DC3-7240-8851-04147A744FC9}" type="slidenum">
              <a:rPr lang="it-IT" smtClean="0"/>
              <a:pPr/>
              <a:t>26</a:t>
            </a:fld>
            <a:endParaRPr lang="it-IT"/>
          </a:p>
        </p:txBody>
      </p:sp>
      <p:sp>
        <p:nvSpPr>
          <p:cNvPr id="5" name="Titolo 4">
            <a:extLst>
              <a:ext uri="{FF2B5EF4-FFF2-40B4-BE49-F238E27FC236}">
                <a16:creationId xmlns:a16="http://schemas.microsoft.com/office/drawing/2014/main" id="{E62FB257-0957-9969-CA03-979B240F991B}"/>
              </a:ext>
            </a:extLst>
          </p:cNvPr>
          <p:cNvSpPr>
            <a:spLocks noGrp="1"/>
          </p:cNvSpPr>
          <p:nvPr>
            <p:ph type="ctrTitle" idx="4294967295"/>
          </p:nvPr>
        </p:nvSpPr>
        <p:spPr>
          <a:xfrm>
            <a:off x="838200" y="-79375"/>
            <a:ext cx="10515600" cy="1325563"/>
          </a:xfrm>
        </p:spPr>
        <p:txBody>
          <a:bodyPr/>
          <a:lstStyle/>
          <a:p>
            <a:r>
              <a:rPr lang="it-IT">
                <a:ea typeface="+mj-lt"/>
                <a:cs typeface="+mj-lt"/>
              </a:rPr>
              <a:t>           </a:t>
            </a:r>
            <a:r>
              <a:rPr lang="it-IT" sz="3200" b="1">
                <a:solidFill>
                  <a:schemeClr val="accent1"/>
                </a:solidFill>
                <a:ea typeface="+mj-lt"/>
                <a:cs typeface="+mj-lt"/>
              </a:rPr>
              <a:t>Descrizione del documento: possibili valori (1/3)</a:t>
            </a:r>
          </a:p>
        </p:txBody>
      </p:sp>
      <p:pic>
        <p:nvPicPr>
          <p:cNvPr id="7" name="Immagine 7" descr="Immagine che contiene testo&#10;&#10;Descrizione generata automaticamente">
            <a:extLst>
              <a:ext uri="{FF2B5EF4-FFF2-40B4-BE49-F238E27FC236}">
                <a16:creationId xmlns:a16="http://schemas.microsoft.com/office/drawing/2014/main" id="{FEC1E773-3F92-73EC-67E9-C7B33D9FED18}"/>
              </a:ext>
            </a:extLst>
          </p:cNvPr>
          <p:cNvPicPr>
            <a:picLocks noChangeAspect="1"/>
          </p:cNvPicPr>
          <p:nvPr/>
        </p:nvPicPr>
        <p:blipFill>
          <a:blip r:embed="rId2"/>
          <a:stretch>
            <a:fillRect/>
          </a:stretch>
        </p:blipFill>
        <p:spPr>
          <a:xfrm>
            <a:off x="64477" y="2127510"/>
            <a:ext cx="12092353" cy="4234441"/>
          </a:xfrm>
          <a:prstGeom prst="rect">
            <a:avLst/>
          </a:prstGeom>
        </p:spPr>
      </p:pic>
    </p:spTree>
    <p:extLst>
      <p:ext uri="{BB962C8B-B14F-4D97-AF65-F5344CB8AC3E}">
        <p14:creationId xmlns:p14="http://schemas.microsoft.com/office/powerpoint/2010/main" val="4176245022"/>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51C52EE-2187-9B32-D09D-9FD3A0C08F35}"/>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8E5826A7-E434-B736-7A78-7E9C5FC2FF4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BAEA2C5-A429-B87A-F1B7-4036B31145A7}"/>
              </a:ext>
            </a:extLst>
          </p:cNvPr>
          <p:cNvSpPr>
            <a:spLocks noGrp="1"/>
          </p:cNvSpPr>
          <p:nvPr>
            <p:ph type="sldNum" sz="quarter" idx="12"/>
          </p:nvPr>
        </p:nvSpPr>
        <p:spPr/>
        <p:txBody>
          <a:bodyPr/>
          <a:lstStyle/>
          <a:p>
            <a:fld id="{10AFF00E-9DC3-7240-8851-04147A744FC9}" type="slidenum">
              <a:rPr lang="it-IT" smtClean="0"/>
              <a:pPr/>
              <a:t>27</a:t>
            </a:fld>
            <a:endParaRPr lang="it-IT"/>
          </a:p>
        </p:txBody>
      </p:sp>
      <p:sp>
        <p:nvSpPr>
          <p:cNvPr id="5" name="Titolo 4">
            <a:extLst>
              <a:ext uri="{FF2B5EF4-FFF2-40B4-BE49-F238E27FC236}">
                <a16:creationId xmlns:a16="http://schemas.microsoft.com/office/drawing/2014/main" id="{FC569504-CA46-FB88-E832-1F2A6E2B253E}"/>
              </a:ext>
            </a:extLst>
          </p:cNvPr>
          <p:cNvSpPr>
            <a:spLocks noGrp="1"/>
          </p:cNvSpPr>
          <p:nvPr>
            <p:ph type="ctrTitle" idx="4294967295"/>
          </p:nvPr>
        </p:nvSpPr>
        <p:spPr>
          <a:xfrm>
            <a:off x="838200" y="0"/>
            <a:ext cx="10515600" cy="1325563"/>
          </a:xfrm>
        </p:spPr>
        <p:txBody>
          <a:bodyPr/>
          <a:lstStyle/>
          <a:p>
            <a:r>
              <a:rPr lang="it-IT">
                <a:ea typeface="+mj-lt"/>
                <a:cs typeface="+mj-lt"/>
              </a:rPr>
              <a:t>         </a:t>
            </a:r>
            <a:r>
              <a:rPr lang="it-IT" sz="3200" b="1">
                <a:solidFill>
                  <a:schemeClr val="accent1"/>
                </a:solidFill>
                <a:ea typeface="+mj-lt"/>
                <a:cs typeface="+mj-lt"/>
              </a:rPr>
              <a:t>Descrizione del documento: possibili valori (2/3)</a:t>
            </a:r>
            <a:endParaRPr lang="it-IT" sz="3200" b="1">
              <a:solidFill>
                <a:schemeClr val="accent1"/>
              </a:solidFill>
            </a:endParaRPr>
          </a:p>
        </p:txBody>
      </p:sp>
      <p:pic>
        <p:nvPicPr>
          <p:cNvPr id="6" name="Immagine 6" descr="Immagine che contiene testo, tavolo&#10;&#10;Descrizione generata automaticamente">
            <a:extLst>
              <a:ext uri="{FF2B5EF4-FFF2-40B4-BE49-F238E27FC236}">
                <a16:creationId xmlns:a16="http://schemas.microsoft.com/office/drawing/2014/main" id="{23C91249-2717-6864-54EA-4CEE605DD317}"/>
              </a:ext>
            </a:extLst>
          </p:cNvPr>
          <p:cNvPicPr>
            <a:picLocks noChangeAspect="1"/>
          </p:cNvPicPr>
          <p:nvPr/>
        </p:nvPicPr>
        <p:blipFill>
          <a:blip r:embed="rId2"/>
          <a:stretch>
            <a:fillRect/>
          </a:stretch>
        </p:blipFill>
        <p:spPr>
          <a:xfrm>
            <a:off x="54708" y="2073401"/>
            <a:ext cx="12092353" cy="4049585"/>
          </a:xfrm>
          <a:prstGeom prst="rect">
            <a:avLst/>
          </a:prstGeom>
        </p:spPr>
      </p:pic>
    </p:spTree>
    <p:extLst>
      <p:ext uri="{BB962C8B-B14F-4D97-AF65-F5344CB8AC3E}">
        <p14:creationId xmlns:p14="http://schemas.microsoft.com/office/powerpoint/2010/main" val="184547326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C503117-FBF9-2C9F-C183-2414F38755AF}"/>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E4C60DFA-BB91-B70F-09B8-050CB27DCFD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660EE27-3F06-1503-CEC4-611B511CA74F}"/>
              </a:ext>
            </a:extLst>
          </p:cNvPr>
          <p:cNvSpPr>
            <a:spLocks noGrp="1"/>
          </p:cNvSpPr>
          <p:nvPr>
            <p:ph type="sldNum" sz="quarter" idx="12"/>
          </p:nvPr>
        </p:nvSpPr>
        <p:spPr/>
        <p:txBody>
          <a:bodyPr/>
          <a:lstStyle/>
          <a:p>
            <a:fld id="{10AFF00E-9DC3-7240-8851-04147A744FC9}" type="slidenum">
              <a:rPr lang="it-IT" smtClean="0"/>
              <a:pPr/>
              <a:t>28</a:t>
            </a:fld>
            <a:endParaRPr lang="it-IT"/>
          </a:p>
        </p:txBody>
      </p:sp>
      <p:sp>
        <p:nvSpPr>
          <p:cNvPr id="5" name="Titolo 4">
            <a:extLst>
              <a:ext uri="{FF2B5EF4-FFF2-40B4-BE49-F238E27FC236}">
                <a16:creationId xmlns:a16="http://schemas.microsoft.com/office/drawing/2014/main" id="{C2B3033A-1164-A3FA-6393-A77250842A23}"/>
              </a:ext>
            </a:extLst>
          </p:cNvPr>
          <p:cNvSpPr>
            <a:spLocks noGrp="1"/>
          </p:cNvSpPr>
          <p:nvPr>
            <p:ph type="ctrTitle" idx="4294967295"/>
          </p:nvPr>
        </p:nvSpPr>
        <p:spPr>
          <a:xfrm>
            <a:off x="838200" y="-47625"/>
            <a:ext cx="10515600" cy="1325563"/>
          </a:xfrm>
        </p:spPr>
        <p:txBody>
          <a:bodyPr/>
          <a:lstStyle/>
          <a:p>
            <a:r>
              <a:rPr lang="it-IT">
                <a:ea typeface="+mj-lt"/>
                <a:cs typeface="+mj-lt"/>
              </a:rPr>
              <a:t>        </a:t>
            </a:r>
            <a:r>
              <a:rPr lang="it-IT" sz="3200" b="1">
                <a:solidFill>
                  <a:schemeClr val="accent1"/>
                </a:solidFill>
                <a:ea typeface="+mj-lt"/>
                <a:cs typeface="+mj-lt"/>
              </a:rPr>
              <a:t>Descrizione del documento: possibili valori (3/3)</a:t>
            </a:r>
            <a:endParaRPr lang="it-IT" sz="3200" b="1">
              <a:solidFill>
                <a:schemeClr val="accent1"/>
              </a:solidFill>
            </a:endParaRPr>
          </a:p>
        </p:txBody>
      </p:sp>
      <p:pic>
        <p:nvPicPr>
          <p:cNvPr id="6" name="Immagine 6" descr="Immagine che contiene testo&#10;&#10;Descrizione generata automaticamente">
            <a:extLst>
              <a:ext uri="{FF2B5EF4-FFF2-40B4-BE49-F238E27FC236}">
                <a16:creationId xmlns:a16="http://schemas.microsoft.com/office/drawing/2014/main" id="{5F6054D0-6E0F-30B2-D195-9D692A1EF021}"/>
              </a:ext>
            </a:extLst>
          </p:cNvPr>
          <p:cNvPicPr>
            <a:picLocks noChangeAspect="1"/>
          </p:cNvPicPr>
          <p:nvPr/>
        </p:nvPicPr>
        <p:blipFill>
          <a:blip r:embed="rId2"/>
          <a:stretch>
            <a:fillRect/>
          </a:stretch>
        </p:blipFill>
        <p:spPr>
          <a:xfrm>
            <a:off x="1675790" y="1430711"/>
            <a:ext cx="9298353" cy="5034559"/>
          </a:xfrm>
          <a:prstGeom prst="rect">
            <a:avLst/>
          </a:prstGeom>
        </p:spPr>
      </p:pic>
    </p:spTree>
    <p:extLst>
      <p:ext uri="{BB962C8B-B14F-4D97-AF65-F5344CB8AC3E}">
        <p14:creationId xmlns:p14="http://schemas.microsoft.com/office/powerpoint/2010/main" val="280787509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29</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ea typeface="+mj-lt"/>
                <a:cs typeface="+mj-lt"/>
              </a:rPr>
              <a:t>Allega documentazione: carica file</a:t>
            </a:r>
            <a:endParaRPr lang="it-IT">
              <a:solidFill>
                <a:schemeClr val="accent1"/>
              </a:solidFill>
            </a:endParaRPr>
          </a:p>
        </p:txBody>
      </p:sp>
      <p:pic>
        <p:nvPicPr>
          <p:cNvPr id="6" name="Immagine 7" descr="Immagine che contiene testo&#10;&#10;Descrizione generata automaticamente">
            <a:extLst>
              <a:ext uri="{FF2B5EF4-FFF2-40B4-BE49-F238E27FC236}">
                <a16:creationId xmlns:a16="http://schemas.microsoft.com/office/drawing/2014/main" id="{599C9C6E-9164-E9CF-63AE-A0D5EB24F37B}"/>
              </a:ext>
            </a:extLst>
          </p:cNvPr>
          <p:cNvPicPr>
            <a:picLocks noChangeAspect="1"/>
          </p:cNvPicPr>
          <p:nvPr/>
        </p:nvPicPr>
        <p:blipFill>
          <a:blip r:embed="rId2"/>
          <a:stretch>
            <a:fillRect/>
          </a:stretch>
        </p:blipFill>
        <p:spPr>
          <a:xfrm>
            <a:off x="1231900" y="1411288"/>
            <a:ext cx="8902700" cy="5003799"/>
          </a:xfrm>
          <a:prstGeom prst="rect">
            <a:avLst/>
          </a:prstGeom>
        </p:spPr>
      </p:pic>
      <p:sp>
        <p:nvSpPr>
          <p:cNvPr id="7" name="Freccia a destra 6">
            <a:extLst>
              <a:ext uri="{FF2B5EF4-FFF2-40B4-BE49-F238E27FC236}">
                <a16:creationId xmlns:a16="http://schemas.microsoft.com/office/drawing/2014/main" id="{F7A41018-205F-4E42-9A68-78B21BEBEF50}"/>
              </a:ext>
            </a:extLst>
          </p:cNvPr>
          <p:cNvSpPr/>
          <p:nvPr/>
        </p:nvSpPr>
        <p:spPr>
          <a:xfrm>
            <a:off x="6312023" y="5060273"/>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45778538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77A9C0-A2D6-4498-BB4B-5416ADA36926}"/>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17DED4AD-8DC8-4283-B0E2-A67373BC23F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E92C5B-A82C-4F80-BB3C-BD2D1EF28575}"/>
              </a:ext>
            </a:extLst>
          </p:cNvPr>
          <p:cNvSpPr>
            <a:spLocks noGrp="1"/>
          </p:cNvSpPr>
          <p:nvPr>
            <p:ph type="sldNum" sz="quarter" idx="12"/>
          </p:nvPr>
        </p:nvSpPr>
        <p:spPr/>
        <p:txBody>
          <a:bodyPr/>
          <a:lstStyle/>
          <a:p>
            <a:fld id="{10AFF00E-9DC3-7240-8851-04147A744FC9}" type="slidenum">
              <a:rPr lang="it-IT" smtClean="0"/>
              <a:pPr/>
              <a:t>3</a:t>
            </a:fld>
            <a:endParaRPr lang="it-IT"/>
          </a:p>
        </p:txBody>
      </p:sp>
      <p:sp>
        <p:nvSpPr>
          <p:cNvPr id="7" name="CasellaDiTesto 6">
            <a:extLst>
              <a:ext uri="{FF2B5EF4-FFF2-40B4-BE49-F238E27FC236}">
                <a16:creationId xmlns:a16="http://schemas.microsoft.com/office/drawing/2014/main" id="{E03E13F3-8FF0-47C1-A051-FD33A9A3356B}"/>
              </a:ext>
            </a:extLst>
          </p:cNvPr>
          <p:cNvSpPr txBox="1"/>
          <p:nvPr/>
        </p:nvSpPr>
        <p:spPr>
          <a:xfrm>
            <a:off x="1510236" y="1321847"/>
            <a:ext cx="9645190" cy="5949514"/>
          </a:xfrm>
          <a:prstGeom prst="rect">
            <a:avLst/>
          </a:prstGeom>
          <a:noFill/>
        </p:spPr>
        <p:txBody>
          <a:bodyPr wrap="square" lIns="91440" tIns="45720" rIns="91440" bIns="45720" anchor="t">
            <a:spAutoFit/>
          </a:bodyPr>
          <a:lstStyle/>
          <a:p>
            <a:pPr algn="just">
              <a:lnSpc>
                <a:spcPct val="107000"/>
              </a:lnSpc>
              <a:spcAft>
                <a:spcPts val="800"/>
              </a:spcAft>
            </a:pPr>
            <a:endParaRPr lang="it-IT" dirty="0">
              <a:ea typeface="+mn-lt"/>
              <a:cs typeface="+mn-lt"/>
            </a:endParaRPr>
          </a:p>
          <a:p>
            <a:pPr algn="just">
              <a:lnSpc>
                <a:spcPct val="107000"/>
              </a:lnSpc>
              <a:spcAft>
                <a:spcPts val="800"/>
              </a:spcAft>
            </a:pPr>
            <a:r>
              <a:rPr lang="it-IT" b="1" i="1" dirty="0">
                <a:solidFill>
                  <a:schemeClr val="accent1"/>
                </a:solidFill>
                <a:ea typeface="+mn-lt"/>
                <a:cs typeface="+mn-lt"/>
              </a:rPr>
              <a:t>Per quali tipologie di domande è fruibile il servizio:</a:t>
            </a:r>
          </a:p>
          <a:p>
            <a:pPr marL="342900" indent="-342900" algn="just">
              <a:lnSpc>
                <a:spcPct val="107000"/>
              </a:lnSpc>
              <a:spcAft>
                <a:spcPts val="800"/>
              </a:spcAft>
              <a:buFont typeface="+mj-lt"/>
              <a:buAutoNum type="arabicPeriod"/>
            </a:pPr>
            <a:endParaRPr lang="it-IT" dirty="0">
              <a:ea typeface="+mn-lt"/>
              <a:cs typeface="+mn-lt"/>
            </a:endParaRPr>
          </a:p>
          <a:p>
            <a:pPr marL="342900" indent="-342900" algn="just">
              <a:lnSpc>
                <a:spcPct val="107000"/>
              </a:lnSpc>
              <a:spcAft>
                <a:spcPts val="800"/>
              </a:spcAft>
              <a:buFont typeface="Wingdings" panose="05000000000000000000" pitchFamily="2" charset="2"/>
              <a:buChar char="ü"/>
            </a:pPr>
            <a:r>
              <a:rPr lang="it-IT" dirty="0">
                <a:ea typeface="+mn-lt"/>
                <a:cs typeface="+mn-lt"/>
              </a:rPr>
              <a:t>per domande di prima istanza o aggravamento per cittadini residenti nei territori dove l’INPS effettua l’accertamento sanitario in convenzione CIC con le Regioni</a:t>
            </a:r>
          </a:p>
          <a:p>
            <a:pPr marL="342900" indent="-342900" algn="just">
              <a:lnSpc>
                <a:spcPct val="107000"/>
              </a:lnSpc>
              <a:spcAft>
                <a:spcPts val="800"/>
              </a:spcAft>
              <a:buFont typeface="Wingdings" panose="05000000000000000000" pitchFamily="2" charset="2"/>
              <a:buChar char="ü"/>
            </a:pPr>
            <a:r>
              <a:rPr lang="it-IT" dirty="0">
                <a:ea typeface="+mn-lt"/>
                <a:cs typeface="+mn-lt"/>
              </a:rPr>
              <a:t>Per tutte le revisioni sanitarie di invalidità civile. In questo caso l’INPS invia una comunicazione mediante una lettera, con l’informativa al cittadino di poter aderire all’Art. 29 ter. Tale comunicazione è inviata 4 mesi prima della scadenza di revisione.</a:t>
            </a:r>
          </a:p>
          <a:p>
            <a:pPr algn="just">
              <a:lnSpc>
                <a:spcPct val="107000"/>
              </a:lnSpc>
              <a:spcAft>
                <a:spcPts val="800"/>
              </a:spcAft>
            </a:pPr>
            <a:endParaRPr lang="it-IT" dirty="0">
              <a:ea typeface="+mn-lt"/>
              <a:cs typeface="+mn-lt"/>
            </a:endParaRPr>
          </a:p>
          <a:p>
            <a:pPr algn="just">
              <a:lnSpc>
                <a:spcPct val="107000"/>
              </a:lnSpc>
              <a:spcAft>
                <a:spcPts val="800"/>
              </a:spcAft>
            </a:pPr>
            <a:r>
              <a:rPr lang="it-IT" b="1" i="1" dirty="0">
                <a:solidFill>
                  <a:schemeClr val="accent1"/>
                </a:solidFill>
                <a:ea typeface="+mn-lt"/>
                <a:cs typeface="+mn-lt"/>
              </a:rPr>
              <a:t>Quando può essere utilizzato:</a:t>
            </a:r>
          </a:p>
          <a:p>
            <a:pPr algn="just">
              <a:lnSpc>
                <a:spcPct val="107000"/>
              </a:lnSpc>
              <a:spcAft>
                <a:spcPts val="800"/>
              </a:spcAft>
            </a:pPr>
            <a:endParaRPr lang="it-IT" dirty="0">
              <a:ea typeface="+mn-lt"/>
              <a:cs typeface="+mn-lt"/>
            </a:endParaRPr>
          </a:p>
          <a:p>
            <a:pPr marL="285750" indent="-285750" algn="just">
              <a:lnSpc>
                <a:spcPct val="107000"/>
              </a:lnSpc>
              <a:spcAft>
                <a:spcPts val="800"/>
              </a:spcAft>
              <a:buFont typeface="Wingdings" panose="05000000000000000000" pitchFamily="2" charset="2"/>
              <a:buChar char="ü"/>
            </a:pPr>
            <a:r>
              <a:rPr lang="it-IT" dirty="0">
                <a:ea typeface="+mn-lt"/>
                <a:cs typeface="+mn-lt"/>
              </a:rPr>
              <a:t>per prime istanze o aggravamenti, </a:t>
            </a:r>
            <a:r>
              <a:rPr lang="it-IT" b="1" dirty="0">
                <a:ea typeface="+mn-lt"/>
                <a:cs typeface="+mn-lt"/>
              </a:rPr>
              <a:t>sempre</a:t>
            </a:r>
            <a:r>
              <a:rPr lang="it-IT" dirty="0">
                <a:ea typeface="+mn-lt"/>
                <a:cs typeface="+mn-lt"/>
              </a:rPr>
              <a:t>, finché l’iter di accertamento sanitario è in corso (ossia finché il verbale non è definito)</a:t>
            </a:r>
          </a:p>
          <a:p>
            <a:pPr marL="285750" indent="-285750" algn="just">
              <a:lnSpc>
                <a:spcPct val="107000"/>
              </a:lnSpc>
              <a:spcAft>
                <a:spcPts val="800"/>
              </a:spcAft>
              <a:buFont typeface="Wingdings" panose="05000000000000000000" pitchFamily="2" charset="2"/>
              <a:buChar char="ü"/>
            </a:pPr>
            <a:r>
              <a:rPr lang="it-IT" dirty="0">
                <a:ea typeface="+mn-lt"/>
                <a:cs typeface="+mn-lt"/>
              </a:rPr>
              <a:t>per le revisioni, </a:t>
            </a:r>
            <a:r>
              <a:rPr lang="it-IT" b="1" dirty="0">
                <a:ea typeface="+mn-lt"/>
                <a:cs typeface="+mn-lt"/>
              </a:rPr>
              <a:t>entro 40 gg </a:t>
            </a:r>
            <a:r>
              <a:rPr lang="it-IT" dirty="0">
                <a:ea typeface="+mn-lt"/>
                <a:cs typeface="+mn-lt"/>
              </a:rPr>
              <a:t>dalla data in cui si riceve la lettera di richiesta documentazione</a:t>
            </a:r>
          </a:p>
          <a:p>
            <a:pPr algn="just">
              <a:lnSpc>
                <a:spcPct val="107000"/>
              </a:lnSpc>
              <a:spcAft>
                <a:spcPts val="800"/>
              </a:spcAft>
            </a:pPr>
            <a:endParaRPr lang="it-IT" dirty="0">
              <a:ea typeface="+mn-lt"/>
              <a:cs typeface="+mn-lt"/>
            </a:endParaRPr>
          </a:p>
          <a:p>
            <a:pPr marL="285750" indent="-285750" algn="just">
              <a:lnSpc>
                <a:spcPct val="107000"/>
              </a:lnSpc>
              <a:spcAft>
                <a:spcPts val="800"/>
              </a:spcAft>
              <a:buFont typeface="Wingdings"/>
              <a:buChar char="ü"/>
            </a:pPr>
            <a:endParaRPr lang="it-IT" dirty="0">
              <a:cs typeface="Calibri"/>
            </a:endParaRPr>
          </a:p>
        </p:txBody>
      </p:sp>
      <p:sp>
        <p:nvSpPr>
          <p:cNvPr id="8" name="Titolo 4">
            <a:extLst>
              <a:ext uri="{FF2B5EF4-FFF2-40B4-BE49-F238E27FC236}">
                <a16:creationId xmlns:a16="http://schemas.microsoft.com/office/drawing/2014/main" id="{2D31DE44-F108-524E-8159-AF830B645D5C}"/>
              </a:ext>
            </a:extLst>
          </p:cNvPr>
          <p:cNvSpPr>
            <a:spLocks noGrp="1"/>
          </p:cNvSpPr>
          <p:nvPr>
            <p:ph type="title"/>
          </p:nvPr>
        </p:nvSpPr>
        <p:spPr>
          <a:xfrm>
            <a:off x="1542051" y="459351"/>
            <a:ext cx="9581561" cy="436153"/>
          </a:xfrm>
        </p:spPr>
        <p:txBody>
          <a:bodyPr vert="horz" lIns="91440" tIns="45720" rIns="91440" bIns="45720" rtlCol="0" anchor="ctr">
            <a:noAutofit/>
          </a:bodyPr>
          <a:lstStyle/>
          <a:p>
            <a:pPr algn="ctr"/>
            <a:r>
              <a:rPr lang="it-IT" sz="3200" u="sng">
                <a:hlinkClick r:id="rId2"/>
              </a:rPr>
              <a:t>Modalità di utilizzo del servizio </a:t>
            </a:r>
            <a:endParaRPr lang="it-IT" sz="3200" u="sng">
              <a:cs typeface="Calibri Light"/>
            </a:endParaRPr>
          </a:p>
          <a:p>
            <a:pPr algn="ctr"/>
            <a:endParaRPr lang="it-IT" sz="1800" b="1">
              <a:latin typeface="Verdana Pro Black"/>
              <a:ea typeface="Verdana"/>
            </a:endParaRPr>
          </a:p>
        </p:txBody>
      </p:sp>
    </p:spTree>
    <p:extLst>
      <p:ext uri="{BB962C8B-B14F-4D97-AF65-F5344CB8AC3E}">
        <p14:creationId xmlns:p14="http://schemas.microsoft.com/office/powerpoint/2010/main" val="671753505"/>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30</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Allega documentazione: conferma</a:t>
            </a:r>
            <a:endParaRPr lang="it-IT">
              <a:solidFill>
                <a:schemeClr val="accent1"/>
              </a:solidFill>
            </a:endParaRPr>
          </a:p>
        </p:txBody>
      </p:sp>
      <p:pic>
        <p:nvPicPr>
          <p:cNvPr id="7" name="Immagine 7">
            <a:extLst>
              <a:ext uri="{FF2B5EF4-FFF2-40B4-BE49-F238E27FC236}">
                <a16:creationId xmlns:a16="http://schemas.microsoft.com/office/drawing/2014/main" id="{0B054B9F-CE1F-F2F5-97DC-7F6F67F4ACA4}"/>
              </a:ext>
            </a:extLst>
          </p:cNvPr>
          <p:cNvPicPr>
            <a:picLocks noChangeAspect="1"/>
          </p:cNvPicPr>
          <p:nvPr/>
        </p:nvPicPr>
        <p:blipFill>
          <a:blip r:embed="rId2"/>
          <a:stretch>
            <a:fillRect/>
          </a:stretch>
        </p:blipFill>
        <p:spPr>
          <a:xfrm>
            <a:off x="1660525" y="1371600"/>
            <a:ext cx="8545512" cy="4789487"/>
          </a:xfrm>
          <a:prstGeom prst="rect">
            <a:avLst/>
          </a:prstGeom>
        </p:spPr>
      </p:pic>
      <p:sp>
        <p:nvSpPr>
          <p:cNvPr id="8" name="Freccia a destra 7">
            <a:extLst>
              <a:ext uri="{FF2B5EF4-FFF2-40B4-BE49-F238E27FC236}">
                <a16:creationId xmlns:a16="http://schemas.microsoft.com/office/drawing/2014/main" id="{BA2DF3CD-DC4D-4732-AF72-066F3F5C3FA4}"/>
              </a:ext>
            </a:extLst>
          </p:cNvPr>
          <p:cNvSpPr/>
          <p:nvPr/>
        </p:nvSpPr>
        <p:spPr>
          <a:xfrm>
            <a:off x="7221245" y="5655074"/>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9" name="Freccia a destra 8">
            <a:extLst>
              <a:ext uri="{FF2B5EF4-FFF2-40B4-BE49-F238E27FC236}">
                <a16:creationId xmlns:a16="http://schemas.microsoft.com/office/drawing/2014/main" id="{C66E2213-F963-4068-ACB4-6E035BA00245}"/>
              </a:ext>
            </a:extLst>
          </p:cNvPr>
          <p:cNvSpPr/>
          <p:nvPr/>
        </p:nvSpPr>
        <p:spPr>
          <a:xfrm>
            <a:off x="1621808" y="2690894"/>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24761884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31</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Assunzione di responsabilità</a:t>
            </a:r>
            <a:endParaRPr lang="it-IT">
              <a:solidFill>
                <a:schemeClr val="accent1"/>
              </a:solidFill>
            </a:endParaRPr>
          </a:p>
        </p:txBody>
      </p:sp>
      <p:pic>
        <p:nvPicPr>
          <p:cNvPr id="6" name="Immagine 7">
            <a:extLst>
              <a:ext uri="{FF2B5EF4-FFF2-40B4-BE49-F238E27FC236}">
                <a16:creationId xmlns:a16="http://schemas.microsoft.com/office/drawing/2014/main" id="{75E14F06-3427-03B3-AF4B-FBBC2766D79C}"/>
              </a:ext>
            </a:extLst>
          </p:cNvPr>
          <p:cNvPicPr>
            <a:picLocks noChangeAspect="1"/>
          </p:cNvPicPr>
          <p:nvPr/>
        </p:nvPicPr>
        <p:blipFill>
          <a:blip r:embed="rId2"/>
          <a:stretch>
            <a:fillRect/>
          </a:stretch>
        </p:blipFill>
        <p:spPr>
          <a:xfrm>
            <a:off x="1501775" y="1427163"/>
            <a:ext cx="8355012" cy="4678362"/>
          </a:xfrm>
          <a:prstGeom prst="rect">
            <a:avLst/>
          </a:prstGeom>
        </p:spPr>
      </p:pic>
    </p:spTree>
    <p:extLst>
      <p:ext uri="{BB962C8B-B14F-4D97-AF65-F5344CB8AC3E}">
        <p14:creationId xmlns:p14="http://schemas.microsoft.com/office/powerpoint/2010/main" val="165230591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32</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Riepilogo allegazione e invio documentazione</a:t>
            </a:r>
            <a:endParaRPr lang="it-IT">
              <a:solidFill>
                <a:schemeClr val="accent1"/>
              </a:solidFill>
            </a:endParaRPr>
          </a:p>
        </p:txBody>
      </p:sp>
      <p:pic>
        <p:nvPicPr>
          <p:cNvPr id="7" name="Immagine 7">
            <a:extLst>
              <a:ext uri="{FF2B5EF4-FFF2-40B4-BE49-F238E27FC236}">
                <a16:creationId xmlns:a16="http://schemas.microsoft.com/office/drawing/2014/main" id="{47C7FC90-A3FB-0010-EB07-9D9BDACD329F}"/>
              </a:ext>
            </a:extLst>
          </p:cNvPr>
          <p:cNvPicPr>
            <a:picLocks noChangeAspect="1"/>
          </p:cNvPicPr>
          <p:nvPr/>
        </p:nvPicPr>
        <p:blipFill>
          <a:blip r:embed="rId2"/>
          <a:stretch>
            <a:fillRect/>
          </a:stretch>
        </p:blipFill>
        <p:spPr>
          <a:xfrm>
            <a:off x="1477963" y="1379538"/>
            <a:ext cx="8609012" cy="4829175"/>
          </a:xfrm>
          <a:prstGeom prst="rect">
            <a:avLst/>
          </a:prstGeom>
        </p:spPr>
      </p:pic>
      <p:sp>
        <p:nvSpPr>
          <p:cNvPr id="8" name="Freccia a destra 7">
            <a:extLst>
              <a:ext uri="{FF2B5EF4-FFF2-40B4-BE49-F238E27FC236}">
                <a16:creationId xmlns:a16="http://schemas.microsoft.com/office/drawing/2014/main" id="{9042E118-67B5-42D9-A131-4C4EDA906BE8}"/>
              </a:ext>
            </a:extLst>
          </p:cNvPr>
          <p:cNvSpPr/>
          <p:nvPr/>
        </p:nvSpPr>
        <p:spPr>
          <a:xfrm>
            <a:off x="7492753" y="5548542"/>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9" name="Freccia a destra 8">
            <a:extLst>
              <a:ext uri="{FF2B5EF4-FFF2-40B4-BE49-F238E27FC236}">
                <a16:creationId xmlns:a16="http://schemas.microsoft.com/office/drawing/2014/main" id="{6034C386-E97B-491B-ACE6-25770BCA45D3}"/>
              </a:ext>
            </a:extLst>
          </p:cNvPr>
          <p:cNvSpPr/>
          <p:nvPr/>
        </p:nvSpPr>
        <p:spPr>
          <a:xfrm rot="10800000">
            <a:off x="4962619" y="4962617"/>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413856611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33</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Firma digitale dei documenti </a:t>
            </a:r>
            <a:r>
              <a:rPr lang="it-IT" sz="3200" b="1">
                <a:solidFill>
                  <a:schemeClr val="accent1"/>
                </a:solidFill>
                <a:ea typeface="+mj-lt"/>
                <a:cs typeface="+mj-lt"/>
              </a:rPr>
              <a:t>(1/2) </a:t>
            </a:r>
            <a:endParaRPr lang="it-IT">
              <a:solidFill>
                <a:schemeClr val="accent1"/>
              </a:solidFill>
            </a:endParaRPr>
          </a:p>
        </p:txBody>
      </p:sp>
      <p:pic>
        <p:nvPicPr>
          <p:cNvPr id="7" name="Immagine 7" descr="Immagine che contiene testo, screenshot, bigliettodavisita&#10;&#10;Descrizione generata automaticamente">
            <a:extLst>
              <a:ext uri="{FF2B5EF4-FFF2-40B4-BE49-F238E27FC236}">
                <a16:creationId xmlns:a16="http://schemas.microsoft.com/office/drawing/2014/main" id="{D72D4338-6720-ED51-79B2-51C4F821C8E6}"/>
              </a:ext>
            </a:extLst>
          </p:cNvPr>
          <p:cNvPicPr>
            <a:picLocks noChangeAspect="1"/>
          </p:cNvPicPr>
          <p:nvPr/>
        </p:nvPicPr>
        <p:blipFill>
          <a:blip r:embed="rId2"/>
          <a:stretch>
            <a:fillRect/>
          </a:stretch>
        </p:blipFill>
        <p:spPr>
          <a:xfrm>
            <a:off x="1525587" y="1030288"/>
            <a:ext cx="9378950" cy="5281611"/>
          </a:xfrm>
          <a:prstGeom prst="rect">
            <a:avLst/>
          </a:prstGeom>
        </p:spPr>
      </p:pic>
      <p:sp>
        <p:nvSpPr>
          <p:cNvPr id="8" name="Freccia a destra 7">
            <a:extLst>
              <a:ext uri="{FF2B5EF4-FFF2-40B4-BE49-F238E27FC236}">
                <a16:creationId xmlns:a16="http://schemas.microsoft.com/office/drawing/2014/main" id="{40191F5C-B648-4F54-9750-63A61E90B9C7}"/>
              </a:ext>
            </a:extLst>
          </p:cNvPr>
          <p:cNvSpPr/>
          <p:nvPr/>
        </p:nvSpPr>
        <p:spPr>
          <a:xfrm>
            <a:off x="4643022" y="5078027"/>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590998206"/>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34</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Autenticazione utente</a:t>
            </a:r>
            <a:endParaRPr lang="it-IT" sz="3200">
              <a:solidFill>
                <a:schemeClr val="accent1"/>
              </a:solidFill>
            </a:endParaRPr>
          </a:p>
        </p:txBody>
      </p:sp>
      <p:pic>
        <p:nvPicPr>
          <p:cNvPr id="7" name="Immagine 7">
            <a:extLst>
              <a:ext uri="{FF2B5EF4-FFF2-40B4-BE49-F238E27FC236}">
                <a16:creationId xmlns:a16="http://schemas.microsoft.com/office/drawing/2014/main" id="{5BD0C7A8-106C-6B8A-ED06-DD5FBC072C04}"/>
              </a:ext>
            </a:extLst>
          </p:cNvPr>
          <p:cNvPicPr>
            <a:picLocks noChangeAspect="1"/>
          </p:cNvPicPr>
          <p:nvPr/>
        </p:nvPicPr>
        <p:blipFill>
          <a:blip r:embed="rId2"/>
          <a:stretch>
            <a:fillRect/>
          </a:stretch>
        </p:blipFill>
        <p:spPr>
          <a:xfrm>
            <a:off x="1982421" y="1622512"/>
            <a:ext cx="7692535" cy="4341322"/>
          </a:xfrm>
          <a:prstGeom prst="rect">
            <a:avLst/>
          </a:prstGeom>
        </p:spPr>
      </p:pic>
      <p:sp>
        <p:nvSpPr>
          <p:cNvPr id="8" name="Freccia a destra 7">
            <a:extLst>
              <a:ext uri="{FF2B5EF4-FFF2-40B4-BE49-F238E27FC236}">
                <a16:creationId xmlns:a16="http://schemas.microsoft.com/office/drawing/2014/main" id="{EC5EB7AB-01F5-4DA3-BB78-7C35D33B86C7}"/>
              </a:ext>
            </a:extLst>
          </p:cNvPr>
          <p:cNvSpPr/>
          <p:nvPr/>
        </p:nvSpPr>
        <p:spPr>
          <a:xfrm>
            <a:off x="3309373" y="3025775"/>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9" name="Freccia a destra 8">
            <a:extLst>
              <a:ext uri="{FF2B5EF4-FFF2-40B4-BE49-F238E27FC236}">
                <a16:creationId xmlns:a16="http://schemas.microsoft.com/office/drawing/2014/main" id="{2B506429-2754-4010-AF5F-477D5FF8F881}"/>
              </a:ext>
            </a:extLst>
          </p:cNvPr>
          <p:cNvSpPr/>
          <p:nvPr/>
        </p:nvSpPr>
        <p:spPr>
          <a:xfrm>
            <a:off x="3309373" y="4771303"/>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601705177"/>
      </p:ext>
    </p:extLst>
  </p:cSld>
  <p:clrMapOvr>
    <a:masterClrMapping/>
  </p:clrMapOvr>
  <mc:AlternateContent xmlns:mc="http://schemas.openxmlformats.org/markup-compatibility/2006" xmlns:p14="http://schemas.microsoft.com/office/powerpoint/2010/main">
    <mc:Choice Requires="p14">
      <p:transition spd="slow" p14:dur="2250">
        <p14:glitter pattern="hexago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35</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Ultime allegazioni</a:t>
            </a:r>
          </a:p>
        </p:txBody>
      </p:sp>
      <p:pic>
        <p:nvPicPr>
          <p:cNvPr id="6" name="Immagine 7">
            <a:extLst>
              <a:ext uri="{FF2B5EF4-FFF2-40B4-BE49-F238E27FC236}">
                <a16:creationId xmlns:a16="http://schemas.microsoft.com/office/drawing/2014/main" id="{D7C6EDD6-26FE-D351-D729-2575EE1DDD04}"/>
              </a:ext>
            </a:extLst>
          </p:cNvPr>
          <p:cNvPicPr>
            <a:picLocks noChangeAspect="1"/>
          </p:cNvPicPr>
          <p:nvPr/>
        </p:nvPicPr>
        <p:blipFill>
          <a:blip r:embed="rId2"/>
          <a:stretch>
            <a:fillRect/>
          </a:stretch>
        </p:blipFill>
        <p:spPr>
          <a:xfrm>
            <a:off x="1250497" y="1145219"/>
            <a:ext cx="9782261" cy="5515931"/>
          </a:xfrm>
          <a:prstGeom prst="rect">
            <a:avLst/>
          </a:prstGeom>
        </p:spPr>
      </p:pic>
      <p:sp>
        <p:nvSpPr>
          <p:cNvPr id="7" name="Freccia a destra 6">
            <a:extLst>
              <a:ext uri="{FF2B5EF4-FFF2-40B4-BE49-F238E27FC236}">
                <a16:creationId xmlns:a16="http://schemas.microsoft.com/office/drawing/2014/main" id="{B7E078B9-5C1D-4C15-8ECF-13188AC8996B}"/>
              </a:ext>
            </a:extLst>
          </p:cNvPr>
          <p:cNvSpPr/>
          <p:nvPr/>
        </p:nvSpPr>
        <p:spPr>
          <a:xfrm>
            <a:off x="6132749" y="4989252"/>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061471290"/>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36</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Dettaglio allegazione</a:t>
            </a:r>
          </a:p>
        </p:txBody>
      </p:sp>
      <p:pic>
        <p:nvPicPr>
          <p:cNvPr id="7" name="Immagine 7" descr="Immagine che contiene testo&#10;&#10;Descrizione generata automaticamente">
            <a:extLst>
              <a:ext uri="{FF2B5EF4-FFF2-40B4-BE49-F238E27FC236}">
                <a16:creationId xmlns:a16="http://schemas.microsoft.com/office/drawing/2014/main" id="{41B00654-E942-2A09-0545-155BF0F4355C}"/>
              </a:ext>
            </a:extLst>
          </p:cNvPr>
          <p:cNvPicPr>
            <a:picLocks noChangeAspect="1"/>
          </p:cNvPicPr>
          <p:nvPr/>
        </p:nvPicPr>
        <p:blipFill>
          <a:blip r:embed="rId2"/>
          <a:stretch>
            <a:fillRect/>
          </a:stretch>
        </p:blipFill>
        <p:spPr>
          <a:xfrm>
            <a:off x="1173072" y="1278384"/>
            <a:ext cx="8959085" cy="5068929"/>
          </a:xfrm>
          <a:prstGeom prst="rect">
            <a:avLst/>
          </a:prstGeom>
        </p:spPr>
      </p:pic>
      <p:sp>
        <p:nvSpPr>
          <p:cNvPr id="8" name="Freccia a destra 7">
            <a:extLst>
              <a:ext uri="{FF2B5EF4-FFF2-40B4-BE49-F238E27FC236}">
                <a16:creationId xmlns:a16="http://schemas.microsoft.com/office/drawing/2014/main" id="{D4B0A190-0CE8-4CDB-B4BB-8D1C68BEC8A8}"/>
              </a:ext>
            </a:extLst>
          </p:cNvPr>
          <p:cNvSpPr/>
          <p:nvPr/>
        </p:nvSpPr>
        <p:spPr>
          <a:xfrm>
            <a:off x="4038600" y="5632884"/>
            <a:ext cx="941033" cy="365125"/>
          </a:xfrm>
          <a:prstGeom prst="rightArrow">
            <a:avLst/>
          </a:prstGeom>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24707029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37</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2092325" y="365125"/>
            <a:ext cx="9261475" cy="666751"/>
          </a:xfrm>
        </p:spPr>
        <p:txBody>
          <a:bodyPr>
            <a:normAutofit/>
          </a:bodyPr>
          <a:lstStyle/>
          <a:p>
            <a:r>
              <a:rPr lang="it-IT" sz="3200" b="1">
                <a:solidFill>
                  <a:schemeClr val="accent1"/>
                </a:solidFill>
                <a:cs typeface="Calibri Light"/>
              </a:rPr>
              <a:t>Ricevuta</a:t>
            </a:r>
          </a:p>
        </p:txBody>
      </p:sp>
      <p:pic>
        <p:nvPicPr>
          <p:cNvPr id="8" name="Immagine 8">
            <a:extLst>
              <a:ext uri="{FF2B5EF4-FFF2-40B4-BE49-F238E27FC236}">
                <a16:creationId xmlns:a16="http://schemas.microsoft.com/office/drawing/2014/main" id="{0352F956-FCEA-7164-56D5-B732A34279D4}"/>
              </a:ext>
            </a:extLst>
          </p:cNvPr>
          <p:cNvPicPr>
            <a:picLocks noChangeAspect="1"/>
          </p:cNvPicPr>
          <p:nvPr/>
        </p:nvPicPr>
        <p:blipFill>
          <a:blip r:embed="rId2"/>
          <a:stretch>
            <a:fillRect/>
          </a:stretch>
        </p:blipFill>
        <p:spPr>
          <a:xfrm>
            <a:off x="2835275" y="1060389"/>
            <a:ext cx="4327036" cy="5465030"/>
          </a:xfrm>
          <a:prstGeom prst="rect">
            <a:avLst/>
          </a:prstGeom>
        </p:spPr>
      </p:pic>
    </p:spTree>
    <p:extLst>
      <p:ext uri="{BB962C8B-B14F-4D97-AF65-F5344CB8AC3E}">
        <p14:creationId xmlns:p14="http://schemas.microsoft.com/office/powerpoint/2010/main" val="2596641683"/>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CEB684-7133-F379-13C7-DACCF9E039A9}"/>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05FB58D7-7967-9B55-544D-E95F8C55EF1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193366-9FD4-E0A7-6B0B-3D13AD1A9BA4}"/>
              </a:ext>
            </a:extLst>
          </p:cNvPr>
          <p:cNvSpPr>
            <a:spLocks noGrp="1"/>
          </p:cNvSpPr>
          <p:nvPr>
            <p:ph type="sldNum" sz="quarter" idx="12"/>
          </p:nvPr>
        </p:nvSpPr>
        <p:spPr/>
        <p:txBody>
          <a:bodyPr/>
          <a:lstStyle/>
          <a:p>
            <a:fld id="{10AFF00E-9DC3-7240-8851-04147A744FC9}" type="slidenum">
              <a:rPr lang="it-IT" smtClean="0"/>
              <a:pPr/>
              <a:t>38</a:t>
            </a:fld>
            <a:endParaRPr lang="it-IT"/>
          </a:p>
        </p:txBody>
      </p:sp>
      <p:sp>
        <p:nvSpPr>
          <p:cNvPr id="5" name="Titolo 4">
            <a:extLst>
              <a:ext uri="{FF2B5EF4-FFF2-40B4-BE49-F238E27FC236}">
                <a16:creationId xmlns:a16="http://schemas.microsoft.com/office/drawing/2014/main" id="{AD902939-7E0E-685F-83B3-C6C0C6945B01}"/>
              </a:ext>
            </a:extLst>
          </p:cNvPr>
          <p:cNvSpPr>
            <a:spLocks noGrp="1"/>
          </p:cNvSpPr>
          <p:nvPr>
            <p:ph type="ctrTitle" idx="4294967295"/>
          </p:nvPr>
        </p:nvSpPr>
        <p:spPr>
          <a:xfrm>
            <a:off x="3910013" y="3278187"/>
            <a:ext cx="9261475" cy="666751"/>
          </a:xfrm>
        </p:spPr>
        <p:txBody>
          <a:bodyPr>
            <a:normAutofit/>
          </a:bodyPr>
          <a:lstStyle/>
          <a:p>
            <a:r>
              <a:rPr lang="it-IT" sz="3200" b="1" i="1">
                <a:solidFill>
                  <a:schemeClr val="accent1"/>
                </a:solidFill>
                <a:cs typeface="Calibri Light"/>
              </a:rPr>
              <a:t>Grazie per l'attenzione</a:t>
            </a:r>
          </a:p>
        </p:txBody>
      </p:sp>
    </p:spTree>
    <p:extLst>
      <p:ext uri="{BB962C8B-B14F-4D97-AF65-F5344CB8AC3E}">
        <p14:creationId xmlns:p14="http://schemas.microsoft.com/office/powerpoint/2010/main" val="187661923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4FBCA63-2432-496C-8EDE-2848900B1C2C}"/>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759DD974-8261-483D-8C3B-BFCDCCBA177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A796819-4F7D-4A42-9664-412ACDDAA9EA}"/>
              </a:ext>
            </a:extLst>
          </p:cNvPr>
          <p:cNvSpPr>
            <a:spLocks noGrp="1"/>
          </p:cNvSpPr>
          <p:nvPr>
            <p:ph type="sldNum" sz="quarter" idx="12"/>
          </p:nvPr>
        </p:nvSpPr>
        <p:spPr/>
        <p:txBody>
          <a:bodyPr/>
          <a:lstStyle/>
          <a:p>
            <a:fld id="{10AFF00E-9DC3-7240-8851-04147A744FC9}" type="slidenum">
              <a:rPr lang="it-IT" smtClean="0"/>
              <a:pPr/>
              <a:t>4</a:t>
            </a:fld>
            <a:endParaRPr lang="it-IT"/>
          </a:p>
        </p:txBody>
      </p:sp>
      <p:sp>
        <p:nvSpPr>
          <p:cNvPr id="5" name="Titolo 4">
            <a:extLst>
              <a:ext uri="{FF2B5EF4-FFF2-40B4-BE49-F238E27FC236}">
                <a16:creationId xmlns:a16="http://schemas.microsoft.com/office/drawing/2014/main" id="{1B75FB24-867A-4DDA-BA54-B939F56E40D7}"/>
              </a:ext>
            </a:extLst>
          </p:cNvPr>
          <p:cNvSpPr>
            <a:spLocks noGrp="1"/>
          </p:cNvSpPr>
          <p:nvPr>
            <p:ph type="ctrTitle" idx="4294967295"/>
          </p:nvPr>
        </p:nvSpPr>
        <p:spPr>
          <a:xfrm>
            <a:off x="1542051" y="492125"/>
            <a:ext cx="9581561" cy="436153"/>
          </a:xfrm>
        </p:spPr>
        <p:txBody>
          <a:bodyPr vert="horz" lIns="91440" tIns="45720" rIns="91440" bIns="45720" rtlCol="0" anchor="ctr">
            <a:noAutofit/>
          </a:bodyPr>
          <a:lstStyle/>
          <a:p>
            <a:pPr algn="ctr"/>
            <a:r>
              <a:rPr lang="it-IT" sz="3200" u="sng">
                <a:hlinkClick r:id="rId2"/>
              </a:rPr>
              <a:t>Messaggio n. 3315 del 01-10-2021</a:t>
            </a:r>
            <a:endParaRPr lang="it-IT" sz="3200"/>
          </a:p>
          <a:p>
            <a:pPr algn="ctr"/>
            <a:endParaRPr lang="it-IT" sz="1800" b="1">
              <a:latin typeface="Verdana Pro Black"/>
              <a:ea typeface="Verdana"/>
            </a:endParaRPr>
          </a:p>
        </p:txBody>
      </p:sp>
      <p:sp>
        <p:nvSpPr>
          <p:cNvPr id="9" name="CasellaDiTesto 8">
            <a:extLst>
              <a:ext uri="{FF2B5EF4-FFF2-40B4-BE49-F238E27FC236}">
                <a16:creationId xmlns:a16="http://schemas.microsoft.com/office/drawing/2014/main" id="{8E43B585-84E9-4C3E-9D83-04EB025353F2}"/>
              </a:ext>
            </a:extLst>
          </p:cNvPr>
          <p:cNvSpPr txBox="1"/>
          <p:nvPr/>
        </p:nvSpPr>
        <p:spPr>
          <a:xfrm>
            <a:off x="1050301" y="1856794"/>
            <a:ext cx="10303498" cy="3538276"/>
          </a:xfrm>
          <a:prstGeom prst="rect">
            <a:avLst/>
          </a:prstGeom>
          <a:noFill/>
        </p:spPr>
        <p:txBody>
          <a:bodyPr wrap="square" lIns="91440" tIns="45720" rIns="91440" bIns="45720" anchor="t">
            <a:spAutoFit/>
          </a:bodyPr>
          <a:lstStyle/>
          <a:p>
            <a:pPr algn="just"/>
            <a:endParaRPr lang="it-IT" dirty="0">
              <a:cs typeface="Calibri"/>
            </a:endParaRPr>
          </a:p>
          <a:p>
            <a:pPr algn="just"/>
            <a:endParaRPr lang="it-IT" dirty="0">
              <a:ea typeface="+mn-lt"/>
              <a:cs typeface="+mn-lt"/>
            </a:endParaRPr>
          </a:p>
          <a:p>
            <a:pPr marL="285750" indent="-285750" algn="just">
              <a:buFont typeface="Wingdings"/>
              <a:buChar char="ü"/>
            </a:pPr>
            <a:endParaRPr lang="it-IT" dirty="0">
              <a:ea typeface="+mn-lt"/>
              <a:cs typeface="+mn-lt"/>
            </a:endParaRPr>
          </a:p>
          <a:p>
            <a:pPr marL="285750" indent="-285750" algn="just">
              <a:buFont typeface="Wingdings"/>
              <a:buChar char="ü"/>
            </a:pPr>
            <a:endParaRPr lang="it-IT" dirty="0">
              <a:ea typeface="+mn-lt"/>
              <a:cs typeface="+mn-lt"/>
            </a:endParaRPr>
          </a:p>
          <a:p>
            <a:pPr marL="285750" indent="-285750" algn="just">
              <a:buFont typeface="Wingdings" panose="05000000000000000000" pitchFamily="2" charset="2"/>
              <a:buChar char="ü"/>
            </a:pPr>
            <a:r>
              <a:rPr lang="it-IT" dirty="0">
                <a:ea typeface="+mn-lt"/>
                <a:cs typeface="+mn-lt"/>
              </a:rPr>
              <a:t>Con il messaggio </a:t>
            </a:r>
            <a:r>
              <a:rPr lang="it-IT" b="1" dirty="0">
                <a:ea typeface="+mn-lt"/>
                <a:cs typeface="+mn-lt"/>
              </a:rPr>
              <a:t>n. 3315  del 01-10-2021</a:t>
            </a:r>
            <a:r>
              <a:rPr lang="it-IT" dirty="0">
                <a:ea typeface="+mn-lt"/>
                <a:cs typeface="+mn-lt"/>
              </a:rPr>
              <a:t> sono state definite le specifiche amministrative e funzionali del servizio di allegazione, sulla base dell’</a:t>
            </a:r>
            <a:r>
              <a:rPr lang="it-IT" b="1" dirty="0">
                <a:ea typeface="+mn-lt"/>
                <a:cs typeface="+mn-lt"/>
              </a:rPr>
              <a:t>articolo 29-ter</a:t>
            </a:r>
            <a:r>
              <a:rPr lang="it-IT" dirty="0">
                <a:ea typeface="+mn-lt"/>
                <a:cs typeface="+mn-lt"/>
              </a:rPr>
              <a:t> del decreto-legge 16 luglio 2020, n. 76.</a:t>
            </a:r>
            <a:endParaRPr lang="it-IT" i="1" dirty="0">
              <a:ea typeface="+mn-lt"/>
              <a:cs typeface="+mn-lt"/>
            </a:endParaRPr>
          </a:p>
          <a:p>
            <a:pPr marL="285750" indent="-285750" algn="just">
              <a:lnSpc>
                <a:spcPct val="107000"/>
              </a:lnSpc>
              <a:spcAft>
                <a:spcPts val="800"/>
              </a:spcAft>
              <a:buFont typeface="Wingdings" panose="05000000000000000000" pitchFamily="2" charset="2"/>
              <a:buChar char="ü"/>
            </a:pPr>
            <a:endParaRPr lang="it-IT" i="1" dirty="0">
              <a:cs typeface="Calibri"/>
            </a:endParaRPr>
          </a:p>
          <a:p>
            <a:pPr marL="285750" indent="-285750" algn="just">
              <a:buFont typeface="Wingdings" panose="05000000000000000000" pitchFamily="2" charset="2"/>
              <a:buChar char="ü"/>
            </a:pPr>
            <a:r>
              <a:rPr lang="it-IT" dirty="0">
                <a:cs typeface="Calibri"/>
              </a:rPr>
              <a:t>La commissione INPS di accertamento, sia per le revisioni che per le prime istanze/aggravamenti CIC, esamina la documentazione sanitaria pervenuta, e se la ritiene esaustiva e sufficiente procede con la definizione di un verbale sugli atti. Nei casi in cui la documentazione non sia ritenuta sufficiente per una valutazione obiettiva, la commissione medica convoca a visita diretta l’interessato.</a:t>
            </a:r>
            <a:endParaRPr lang="it-IT" dirty="0">
              <a:ea typeface="+mn-lt"/>
              <a:cs typeface="+mn-lt"/>
            </a:endParaRPr>
          </a:p>
          <a:p>
            <a:pPr marL="342900" indent="-342900" algn="just">
              <a:buAutoNum type="arabicPeriod"/>
            </a:pPr>
            <a:endParaRPr lang="it-IT" dirty="0">
              <a:cs typeface="Calibri"/>
            </a:endParaRPr>
          </a:p>
        </p:txBody>
      </p:sp>
    </p:spTree>
    <p:extLst>
      <p:ext uri="{BB962C8B-B14F-4D97-AF65-F5344CB8AC3E}">
        <p14:creationId xmlns:p14="http://schemas.microsoft.com/office/powerpoint/2010/main" val="17180252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77A9C0-A2D6-4498-BB4B-5416ADA36926}"/>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17DED4AD-8DC8-4283-B0E2-A67373BC23F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E92C5B-A82C-4F80-BB3C-BD2D1EF28575}"/>
              </a:ext>
            </a:extLst>
          </p:cNvPr>
          <p:cNvSpPr>
            <a:spLocks noGrp="1"/>
          </p:cNvSpPr>
          <p:nvPr>
            <p:ph type="sldNum" sz="quarter" idx="12"/>
          </p:nvPr>
        </p:nvSpPr>
        <p:spPr/>
        <p:txBody>
          <a:bodyPr/>
          <a:lstStyle/>
          <a:p>
            <a:fld id="{10AFF00E-9DC3-7240-8851-04147A744FC9}" type="slidenum">
              <a:rPr lang="it-IT" smtClean="0"/>
              <a:pPr/>
              <a:t>5</a:t>
            </a:fld>
            <a:endParaRPr lang="it-IT"/>
          </a:p>
        </p:txBody>
      </p:sp>
      <p:sp>
        <p:nvSpPr>
          <p:cNvPr id="7" name="CasellaDiTesto 6">
            <a:extLst>
              <a:ext uri="{FF2B5EF4-FFF2-40B4-BE49-F238E27FC236}">
                <a16:creationId xmlns:a16="http://schemas.microsoft.com/office/drawing/2014/main" id="{E03E13F3-8FF0-47C1-A051-FD33A9A3356B}"/>
              </a:ext>
            </a:extLst>
          </p:cNvPr>
          <p:cNvSpPr txBox="1"/>
          <p:nvPr/>
        </p:nvSpPr>
        <p:spPr>
          <a:xfrm>
            <a:off x="1510236" y="1168738"/>
            <a:ext cx="9645190" cy="4752648"/>
          </a:xfrm>
          <a:prstGeom prst="rect">
            <a:avLst/>
          </a:prstGeom>
          <a:noFill/>
        </p:spPr>
        <p:txBody>
          <a:bodyPr wrap="square" lIns="91440" tIns="45720" rIns="91440" bIns="45720" anchor="t">
            <a:spAutoFit/>
          </a:bodyPr>
          <a:lstStyle/>
          <a:p>
            <a:pPr algn="just">
              <a:lnSpc>
                <a:spcPct val="107000"/>
              </a:lnSpc>
              <a:spcAft>
                <a:spcPts val="800"/>
              </a:spcAft>
            </a:pPr>
            <a:endParaRPr lang="it-IT" dirty="0">
              <a:ea typeface="+mn-lt"/>
              <a:cs typeface="+mn-lt"/>
            </a:endParaRPr>
          </a:p>
          <a:p>
            <a:pPr algn="just">
              <a:lnSpc>
                <a:spcPct val="107000"/>
              </a:lnSpc>
              <a:spcAft>
                <a:spcPts val="800"/>
              </a:spcAft>
            </a:pPr>
            <a:endParaRPr lang="it-IT" dirty="0">
              <a:highlight>
                <a:srgbClr val="FFFF00"/>
              </a:highlight>
              <a:ea typeface="+mn-lt"/>
              <a:cs typeface="+mn-lt"/>
            </a:endParaRPr>
          </a:p>
          <a:p>
            <a:pPr algn="just">
              <a:lnSpc>
                <a:spcPct val="107000"/>
              </a:lnSpc>
              <a:spcAft>
                <a:spcPts val="800"/>
              </a:spcAft>
            </a:pPr>
            <a:r>
              <a:rPr lang="en-US" sz="1800" dirty="0">
                <a:ea typeface="+mn-lt"/>
                <a:cs typeface="+mn-lt"/>
              </a:rPr>
              <a:t>È </a:t>
            </a:r>
            <a:r>
              <a:rPr lang="en-US" sz="1800" dirty="0" err="1">
                <a:ea typeface="+mn-lt"/>
                <a:cs typeface="+mn-lt"/>
              </a:rPr>
              <a:t>stata</a:t>
            </a:r>
            <a:r>
              <a:rPr lang="en-US" sz="1800" dirty="0">
                <a:ea typeface="+mn-lt"/>
                <a:cs typeface="+mn-lt"/>
              </a:rPr>
              <a:t> </a:t>
            </a:r>
            <a:r>
              <a:rPr lang="en-US" sz="1800" dirty="0" err="1">
                <a:ea typeface="+mn-lt"/>
                <a:cs typeface="+mn-lt"/>
              </a:rPr>
              <a:t>definita</a:t>
            </a:r>
            <a:r>
              <a:rPr lang="en-US" sz="1800" dirty="0">
                <a:ea typeface="+mn-lt"/>
                <a:cs typeface="+mn-lt"/>
              </a:rPr>
              <a:t> la </a:t>
            </a:r>
            <a:r>
              <a:rPr lang="en-US" sz="1800" dirty="0" err="1">
                <a:ea typeface="+mn-lt"/>
                <a:cs typeface="+mn-lt"/>
              </a:rPr>
              <a:t>figura</a:t>
            </a:r>
            <a:r>
              <a:rPr lang="en-US" sz="1800" dirty="0">
                <a:ea typeface="+mn-lt"/>
                <a:cs typeface="+mn-lt"/>
              </a:rPr>
              <a:t> </a:t>
            </a:r>
            <a:r>
              <a:rPr lang="en-US" sz="1800" dirty="0" err="1">
                <a:ea typeface="+mn-lt"/>
                <a:cs typeface="+mn-lt"/>
              </a:rPr>
              <a:t>dell'</a:t>
            </a:r>
            <a:r>
              <a:rPr lang="en-US" sz="1800" b="1" dirty="0" err="1">
                <a:ea typeface="+mn-lt"/>
                <a:cs typeface="+mn-lt"/>
              </a:rPr>
              <a:t>operatore</a:t>
            </a:r>
            <a:r>
              <a:rPr lang="en-US" sz="1800" b="1" dirty="0">
                <a:ea typeface="+mn-lt"/>
                <a:cs typeface="+mn-lt"/>
              </a:rPr>
              <a:t> </a:t>
            </a:r>
            <a:r>
              <a:rPr lang="en-US" sz="1800" b="1" dirty="0" err="1">
                <a:ea typeface="+mn-lt"/>
                <a:cs typeface="+mn-lt"/>
              </a:rPr>
              <a:t>sanitario</a:t>
            </a:r>
            <a:r>
              <a:rPr lang="en-US" sz="1800" b="1" dirty="0">
                <a:ea typeface="+mn-lt"/>
                <a:cs typeface="+mn-lt"/>
              </a:rPr>
              <a:t> di Patronato</a:t>
            </a:r>
            <a:r>
              <a:rPr lang="en-US" sz="1800" dirty="0">
                <a:ea typeface="+mn-lt"/>
                <a:cs typeface="+mn-lt"/>
              </a:rPr>
              <a:t>, </a:t>
            </a:r>
            <a:r>
              <a:rPr lang="en-US" sz="1800" dirty="0" err="1">
                <a:ea typeface="+mn-lt"/>
                <a:cs typeface="+mn-lt"/>
              </a:rPr>
              <a:t>figura</a:t>
            </a:r>
            <a:r>
              <a:rPr lang="en-US" sz="1800" dirty="0">
                <a:ea typeface="+mn-lt"/>
                <a:cs typeface="+mn-lt"/>
              </a:rPr>
              <a:t> </a:t>
            </a:r>
            <a:r>
              <a:rPr lang="en-US" sz="1800" dirty="0" err="1">
                <a:ea typeface="+mn-lt"/>
                <a:cs typeface="+mn-lt"/>
              </a:rPr>
              <a:t>specifica</a:t>
            </a:r>
            <a:r>
              <a:rPr lang="en-US" sz="1800" dirty="0">
                <a:ea typeface="+mn-lt"/>
                <a:cs typeface="+mn-lt"/>
              </a:rPr>
              <a:t> </a:t>
            </a:r>
            <a:r>
              <a:rPr lang="en-US" sz="1800" dirty="0" err="1">
                <a:ea typeface="+mn-lt"/>
                <a:cs typeface="+mn-lt"/>
              </a:rPr>
              <a:t>abilitata</a:t>
            </a:r>
            <a:r>
              <a:rPr lang="en-US" sz="1800" dirty="0">
                <a:ea typeface="+mn-lt"/>
                <a:cs typeface="+mn-lt"/>
              </a:rPr>
              <a:t> alle </a:t>
            </a:r>
            <a:r>
              <a:rPr lang="en-US" sz="1800" dirty="0" err="1">
                <a:ea typeface="+mn-lt"/>
                <a:cs typeface="+mn-lt"/>
              </a:rPr>
              <a:t>operazioni</a:t>
            </a:r>
            <a:r>
              <a:rPr lang="en-US" sz="1800" dirty="0">
                <a:ea typeface="+mn-lt"/>
                <a:cs typeface="+mn-lt"/>
              </a:rPr>
              <a:t> di </a:t>
            </a:r>
            <a:r>
              <a:rPr lang="en-US" sz="1800" dirty="0" err="1">
                <a:ea typeface="+mn-lt"/>
                <a:cs typeface="+mn-lt"/>
              </a:rPr>
              <a:t>allegazione</a:t>
            </a:r>
            <a:r>
              <a:rPr lang="en-US" sz="1800" dirty="0">
                <a:ea typeface="+mn-lt"/>
                <a:cs typeface="+mn-lt"/>
              </a:rPr>
              <a:t> </a:t>
            </a:r>
            <a:r>
              <a:rPr lang="en-US" sz="1800" dirty="0" err="1">
                <a:ea typeface="+mn-lt"/>
                <a:cs typeface="+mn-lt"/>
              </a:rPr>
              <a:t>documentazione</a:t>
            </a:r>
            <a:r>
              <a:rPr lang="en-US" sz="1800" dirty="0">
                <a:ea typeface="+mn-lt"/>
                <a:cs typeface="+mn-lt"/>
              </a:rPr>
              <a:t> sanitaria.</a:t>
            </a:r>
            <a:endParaRPr lang="en-US" sz="1800" dirty="0">
              <a:cs typeface="Calibri" panose="020F0502020204030204"/>
            </a:endParaRPr>
          </a:p>
          <a:p>
            <a:pPr algn="just">
              <a:lnSpc>
                <a:spcPct val="107000"/>
              </a:lnSpc>
              <a:spcAft>
                <a:spcPts val="800"/>
              </a:spcAft>
            </a:pPr>
            <a:endParaRPr lang="it-IT" dirty="0">
              <a:ea typeface="+mn-lt"/>
              <a:cs typeface="+mn-lt"/>
            </a:endParaRPr>
          </a:p>
          <a:p>
            <a:pPr algn="just">
              <a:lnSpc>
                <a:spcPct val="107000"/>
              </a:lnSpc>
              <a:spcAft>
                <a:spcPts val="800"/>
              </a:spcAft>
            </a:pPr>
            <a:r>
              <a:rPr lang="it-IT" dirty="0">
                <a:ea typeface="+mn-lt"/>
                <a:cs typeface="+mn-lt"/>
              </a:rPr>
              <a:t>Questo operatore di Patronato, può accedere alla procedura di allegazione documentazione sanitaria, mediante le proprie credenziali (</a:t>
            </a:r>
            <a:r>
              <a:rPr lang="it-IT" i="1" dirty="0">
                <a:ea typeface="+mn-lt"/>
                <a:cs typeface="+mn-lt"/>
              </a:rPr>
              <a:t>SPID, CIE</a:t>
            </a:r>
            <a:r>
              <a:rPr lang="it-IT" dirty="0">
                <a:ea typeface="+mn-lt"/>
                <a:cs typeface="+mn-lt"/>
              </a:rPr>
              <a:t>).</a:t>
            </a:r>
          </a:p>
          <a:p>
            <a:pPr algn="just">
              <a:lnSpc>
                <a:spcPct val="107000"/>
              </a:lnSpc>
              <a:spcAft>
                <a:spcPts val="800"/>
              </a:spcAft>
            </a:pPr>
            <a:endParaRPr lang="it-IT" dirty="0">
              <a:ea typeface="+mn-lt"/>
              <a:cs typeface="+mn-lt"/>
            </a:endParaRPr>
          </a:p>
          <a:p>
            <a:pPr algn="just">
              <a:lnSpc>
                <a:spcPct val="107000"/>
              </a:lnSpc>
              <a:spcAft>
                <a:spcPts val="800"/>
              </a:spcAft>
            </a:pPr>
            <a:r>
              <a:rPr lang="it-IT" dirty="0">
                <a:ea typeface="+mn-lt"/>
                <a:cs typeface="+mn-lt"/>
              </a:rPr>
              <a:t>Dopo aver effettuato l’accesso, l’operatore di Patronato può: </a:t>
            </a:r>
            <a:endParaRPr lang="it-IT" dirty="0"/>
          </a:p>
          <a:p>
            <a:pPr marL="342900" indent="-342900" algn="just">
              <a:lnSpc>
                <a:spcPct val="107000"/>
              </a:lnSpc>
              <a:spcAft>
                <a:spcPts val="800"/>
              </a:spcAft>
              <a:buFont typeface="Wingdings" panose="05000000000000000000" pitchFamily="2" charset="2"/>
              <a:buChar char="ü"/>
            </a:pPr>
            <a:r>
              <a:rPr lang="it-IT" dirty="0">
                <a:ea typeface="+mn-lt"/>
                <a:cs typeface="+mn-lt"/>
              </a:rPr>
              <a:t>Inserire la documentazione da allegare tramite upload dei documenti (dimensione massima di ogni documento: 2MB)</a:t>
            </a:r>
            <a:endParaRPr lang="it-IT" dirty="0">
              <a:cs typeface="Calibri" panose="020F0502020204030204"/>
            </a:endParaRPr>
          </a:p>
          <a:p>
            <a:pPr marL="342900" indent="-342900" algn="just">
              <a:lnSpc>
                <a:spcPct val="107000"/>
              </a:lnSpc>
              <a:spcAft>
                <a:spcPts val="800"/>
              </a:spcAft>
              <a:buFont typeface="Wingdings" panose="05000000000000000000" pitchFamily="2" charset="2"/>
              <a:buChar char="ü"/>
            </a:pPr>
            <a:r>
              <a:rPr lang="it-IT" dirty="0">
                <a:ea typeface="+mn-lt"/>
                <a:cs typeface="+mn-lt"/>
              </a:rPr>
              <a:t>consultare, modificare e inviare la documentazione allegata (</a:t>
            </a:r>
            <a:r>
              <a:rPr lang="it-IT" b="1" dirty="0">
                <a:ea typeface="+mn-lt"/>
                <a:cs typeface="+mn-lt"/>
              </a:rPr>
              <a:t>entro le ore 24.00 </a:t>
            </a:r>
            <a:r>
              <a:rPr lang="it-IT" dirty="0">
                <a:ea typeface="+mn-lt"/>
                <a:cs typeface="+mn-lt"/>
              </a:rPr>
              <a:t>della data di allegazione)</a:t>
            </a:r>
            <a:endParaRPr lang="it-IT" dirty="0">
              <a:cs typeface="Calibri"/>
            </a:endParaRPr>
          </a:p>
        </p:txBody>
      </p:sp>
      <p:sp>
        <p:nvSpPr>
          <p:cNvPr id="8" name="Titolo 4">
            <a:extLst>
              <a:ext uri="{FF2B5EF4-FFF2-40B4-BE49-F238E27FC236}">
                <a16:creationId xmlns:a16="http://schemas.microsoft.com/office/drawing/2014/main" id="{2D31DE44-F108-524E-8159-AF830B645D5C}"/>
              </a:ext>
            </a:extLst>
          </p:cNvPr>
          <p:cNvSpPr>
            <a:spLocks noGrp="1"/>
          </p:cNvSpPr>
          <p:nvPr>
            <p:ph type="title"/>
          </p:nvPr>
        </p:nvSpPr>
        <p:spPr>
          <a:xfrm>
            <a:off x="1542051" y="459351"/>
            <a:ext cx="9581561" cy="436153"/>
          </a:xfrm>
        </p:spPr>
        <p:txBody>
          <a:bodyPr vert="horz" lIns="91440" tIns="45720" rIns="91440" bIns="45720" rtlCol="0" anchor="ctr">
            <a:noAutofit/>
          </a:bodyPr>
          <a:lstStyle/>
          <a:p>
            <a:pPr algn="ctr"/>
            <a:r>
              <a:rPr lang="it-IT" sz="3200" u="sng">
                <a:hlinkClick r:id="rId2"/>
              </a:rPr>
              <a:t>Modalità di utilizzo del servizio </a:t>
            </a:r>
            <a:endParaRPr lang="it-IT" sz="3200" u="sng">
              <a:cs typeface="Calibri Light"/>
            </a:endParaRPr>
          </a:p>
          <a:p>
            <a:pPr algn="ctr"/>
            <a:endParaRPr lang="it-IT" sz="1800" b="1">
              <a:latin typeface="Verdana Pro Black"/>
              <a:ea typeface="Verdana"/>
            </a:endParaRPr>
          </a:p>
        </p:txBody>
      </p:sp>
    </p:spTree>
    <p:extLst>
      <p:ext uri="{BB962C8B-B14F-4D97-AF65-F5344CB8AC3E}">
        <p14:creationId xmlns:p14="http://schemas.microsoft.com/office/powerpoint/2010/main" val="267449548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77A9C0-A2D6-4498-BB4B-5416ADA36926}"/>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17DED4AD-8DC8-4283-B0E2-A67373BC23F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9E92C5B-A82C-4F80-BB3C-BD2D1EF28575}"/>
              </a:ext>
            </a:extLst>
          </p:cNvPr>
          <p:cNvSpPr>
            <a:spLocks noGrp="1"/>
          </p:cNvSpPr>
          <p:nvPr>
            <p:ph type="sldNum" sz="quarter" idx="12"/>
          </p:nvPr>
        </p:nvSpPr>
        <p:spPr/>
        <p:txBody>
          <a:bodyPr/>
          <a:lstStyle/>
          <a:p>
            <a:fld id="{10AFF00E-9DC3-7240-8851-04147A744FC9}" type="slidenum">
              <a:rPr lang="it-IT" smtClean="0"/>
              <a:pPr/>
              <a:t>6</a:t>
            </a:fld>
            <a:endParaRPr lang="it-IT"/>
          </a:p>
        </p:txBody>
      </p:sp>
      <p:sp>
        <p:nvSpPr>
          <p:cNvPr id="7" name="CasellaDiTesto 6">
            <a:extLst>
              <a:ext uri="{FF2B5EF4-FFF2-40B4-BE49-F238E27FC236}">
                <a16:creationId xmlns:a16="http://schemas.microsoft.com/office/drawing/2014/main" id="{E03E13F3-8FF0-47C1-A051-FD33A9A3356B}"/>
              </a:ext>
            </a:extLst>
          </p:cNvPr>
          <p:cNvSpPr txBox="1"/>
          <p:nvPr/>
        </p:nvSpPr>
        <p:spPr>
          <a:xfrm>
            <a:off x="1336379" y="2074260"/>
            <a:ext cx="9645190" cy="4752648"/>
          </a:xfrm>
          <a:prstGeom prst="rect">
            <a:avLst/>
          </a:prstGeom>
          <a:noFill/>
        </p:spPr>
        <p:txBody>
          <a:bodyPr wrap="square" lIns="91440" tIns="45720" rIns="91440" bIns="45720" anchor="t">
            <a:spAutoFit/>
          </a:bodyPr>
          <a:lstStyle/>
          <a:p>
            <a:pPr algn="just">
              <a:lnSpc>
                <a:spcPct val="107000"/>
              </a:lnSpc>
              <a:spcAft>
                <a:spcPts val="800"/>
              </a:spcAft>
            </a:pPr>
            <a:endParaRPr lang="it-IT" dirty="0">
              <a:ea typeface="+mn-lt"/>
              <a:cs typeface="+mn-lt"/>
            </a:endParaRPr>
          </a:p>
          <a:p>
            <a:pPr marL="285750" indent="-285750" algn="just">
              <a:lnSpc>
                <a:spcPct val="107000"/>
              </a:lnSpc>
              <a:spcAft>
                <a:spcPts val="800"/>
              </a:spcAft>
              <a:buFont typeface="Wingdings" panose="05000000000000000000" pitchFamily="2" charset="2"/>
              <a:buChar char="ü"/>
            </a:pPr>
            <a:r>
              <a:rPr lang="it-IT" dirty="0">
                <a:ea typeface="+mn-lt"/>
                <a:cs typeface="+mn-lt"/>
              </a:rPr>
              <a:t>Al termine del processo di allegazione, viene prodotta una unica ricevuta che conterrà l’elenco di tutti i documenti allegati, comprensivo dell’identificativo digitale (</a:t>
            </a:r>
            <a:r>
              <a:rPr lang="it-IT" dirty="0" err="1">
                <a:ea typeface="+mn-lt"/>
                <a:cs typeface="+mn-lt"/>
              </a:rPr>
              <a:t>Hash</a:t>
            </a:r>
            <a:r>
              <a:rPr lang="it-IT" dirty="0">
                <a:ea typeface="+mn-lt"/>
                <a:cs typeface="+mn-lt"/>
              </a:rPr>
              <a:t>) assegnato automaticamente ad ogni singolo documento.</a:t>
            </a:r>
          </a:p>
          <a:p>
            <a:pPr marL="285750" indent="-285750" algn="just">
              <a:lnSpc>
                <a:spcPct val="107000"/>
              </a:lnSpc>
              <a:spcAft>
                <a:spcPts val="800"/>
              </a:spcAft>
              <a:buFont typeface="Wingdings" panose="05000000000000000000" pitchFamily="2" charset="2"/>
              <a:buChar char="ü"/>
            </a:pPr>
            <a:endParaRPr lang="it-IT" dirty="0">
              <a:ea typeface="+mn-lt"/>
              <a:cs typeface="+mn-lt"/>
            </a:endParaRPr>
          </a:p>
          <a:p>
            <a:pPr marL="285750" indent="-285750" algn="just">
              <a:lnSpc>
                <a:spcPct val="107000"/>
              </a:lnSpc>
              <a:spcAft>
                <a:spcPts val="800"/>
              </a:spcAft>
              <a:buFont typeface="Wingdings" panose="05000000000000000000" pitchFamily="2" charset="2"/>
              <a:buChar char="ü"/>
            </a:pPr>
            <a:r>
              <a:rPr lang="it-IT" dirty="0">
                <a:ea typeface="+mn-lt"/>
                <a:cs typeface="+mn-lt"/>
              </a:rPr>
              <a:t>La ricevuta dovrà essere firmata digitalmente con FEA* (Firma Elettronica Avanzata) dall’operatore di Patronato e potrà essere stampata.</a:t>
            </a:r>
          </a:p>
          <a:p>
            <a:pPr marL="285750" indent="-285750" algn="just">
              <a:lnSpc>
                <a:spcPct val="107000"/>
              </a:lnSpc>
              <a:spcAft>
                <a:spcPts val="800"/>
              </a:spcAft>
              <a:buFont typeface="Wingdings" panose="05000000000000000000" pitchFamily="2" charset="2"/>
              <a:buChar char="ü"/>
            </a:pPr>
            <a:endParaRPr lang="it-IT" dirty="0">
              <a:ea typeface="+mn-lt"/>
              <a:cs typeface="+mn-lt"/>
            </a:endParaRPr>
          </a:p>
          <a:p>
            <a:pPr algn="just">
              <a:lnSpc>
                <a:spcPct val="107000"/>
              </a:lnSpc>
              <a:spcAft>
                <a:spcPts val="800"/>
              </a:spcAft>
            </a:pPr>
            <a:r>
              <a:rPr lang="it-IT" dirty="0">
                <a:ea typeface="+mn-lt"/>
                <a:cs typeface="+mn-lt"/>
              </a:rPr>
              <a:t>*La firma elettronica avanzata richiede il possesso della sola identità digitale da parte dell’operatore di Patronato</a:t>
            </a:r>
          </a:p>
          <a:p>
            <a:pPr algn="just">
              <a:lnSpc>
                <a:spcPct val="107000"/>
              </a:lnSpc>
              <a:spcAft>
                <a:spcPts val="800"/>
              </a:spcAft>
            </a:pPr>
            <a:endParaRPr lang="it-IT" dirty="0">
              <a:ea typeface="+mn-lt"/>
              <a:cs typeface="+mn-lt"/>
            </a:endParaRPr>
          </a:p>
          <a:p>
            <a:pPr algn="just">
              <a:lnSpc>
                <a:spcPct val="107000"/>
              </a:lnSpc>
              <a:spcAft>
                <a:spcPts val="800"/>
              </a:spcAft>
            </a:pPr>
            <a:endParaRPr lang="it-IT" dirty="0">
              <a:ea typeface="+mn-lt"/>
              <a:cs typeface="+mn-lt"/>
            </a:endParaRPr>
          </a:p>
          <a:p>
            <a:pPr algn="just">
              <a:lnSpc>
                <a:spcPct val="107000"/>
              </a:lnSpc>
              <a:spcAft>
                <a:spcPts val="800"/>
              </a:spcAft>
            </a:pPr>
            <a:endParaRPr lang="it-IT" dirty="0">
              <a:cs typeface="Calibri"/>
            </a:endParaRPr>
          </a:p>
        </p:txBody>
      </p:sp>
      <p:sp>
        <p:nvSpPr>
          <p:cNvPr id="8" name="Titolo 4">
            <a:extLst>
              <a:ext uri="{FF2B5EF4-FFF2-40B4-BE49-F238E27FC236}">
                <a16:creationId xmlns:a16="http://schemas.microsoft.com/office/drawing/2014/main" id="{2D31DE44-F108-524E-8159-AF830B645D5C}"/>
              </a:ext>
            </a:extLst>
          </p:cNvPr>
          <p:cNvSpPr>
            <a:spLocks noGrp="1"/>
          </p:cNvSpPr>
          <p:nvPr>
            <p:ph type="title"/>
          </p:nvPr>
        </p:nvSpPr>
        <p:spPr>
          <a:xfrm>
            <a:off x="1542051" y="459351"/>
            <a:ext cx="9581561" cy="436153"/>
          </a:xfrm>
        </p:spPr>
        <p:txBody>
          <a:bodyPr vert="horz" lIns="91440" tIns="45720" rIns="91440" bIns="45720" rtlCol="0" anchor="ctr">
            <a:noAutofit/>
          </a:bodyPr>
          <a:lstStyle/>
          <a:p>
            <a:pPr algn="ctr"/>
            <a:r>
              <a:rPr lang="it-IT" sz="3200" u="sng">
                <a:hlinkClick r:id="rId2"/>
              </a:rPr>
              <a:t>Modalità di utilizzo del servizio </a:t>
            </a:r>
            <a:endParaRPr lang="it-IT" sz="3200" u="sng">
              <a:cs typeface="Calibri Light"/>
            </a:endParaRPr>
          </a:p>
          <a:p>
            <a:pPr algn="ctr"/>
            <a:endParaRPr lang="it-IT" sz="1800" b="1">
              <a:latin typeface="Verdana Pro Black"/>
              <a:ea typeface="Verdana"/>
            </a:endParaRPr>
          </a:p>
        </p:txBody>
      </p:sp>
    </p:spTree>
    <p:extLst>
      <p:ext uri="{BB962C8B-B14F-4D97-AF65-F5344CB8AC3E}">
        <p14:creationId xmlns:p14="http://schemas.microsoft.com/office/powerpoint/2010/main" val="326989159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E8C9926-3B88-DE1E-EA71-E4CAD3851FE4}"/>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86AC8C42-EF05-97E5-A3C4-215EFAF335D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D0F9F2F-2F12-36AE-800D-8F6614661D1E}"/>
              </a:ext>
            </a:extLst>
          </p:cNvPr>
          <p:cNvSpPr>
            <a:spLocks noGrp="1"/>
          </p:cNvSpPr>
          <p:nvPr>
            <p:ph type="sldNum" sz="quarter" idx="12"/>
          </p:nvPr>
        </p:nvSpPr>
        <p:spPr/>
        <p:txBody>
          <a:bodyPr/>
          <a:lstStyle/>
          <a:p>
            <a:fld id="{10AFF00E-9DC3-7240-8851-04147A744FC9}" type="slidenum">
              <a:rPr lang="it-IT" smtClean="0"/>
              <a:pPr/>
              <a:t>7</a:t>
            </a:fld>
            <a:endParaRPr lang="it-IT"/>
          </a:p>
        </p:txBody>
      </p:sp>
      <p:graphicFrame>
        <p:nvGraphicFramePr>
          <p:cNvPr id="6" name="Tabella 6">
            <a:extLst>
              <a:ext uri="{FF2B5EF4-FFF2-40B4-BE49-F238E27FC236}">
                <a16:creationId xmlns:a16="http://schemas.microsoft.com/office/drawing/2014/main" id="{ECA227E3-A4B6-D007-CD0F-46AB0BA4BE27}"/>
              </a:ext>
            </a:extLst>
          </p:cNvPr>
          <p:cNvGraphicFramePr>
            <a:graphicFrameLocks noGrp="1"/>
          </p:cNvGraphicFramePr>
          <p:nvPr>
            <p:extLst>
              <p:ext uri="{D42A27DB-BD31-4B8C-83A1-F6EECF244321}">
                <p14:modId xmlns:p14="http://schemas.microsoft.com/office/powerpoint/2010/main" val="3449020214"/>
              </p:ext>
            </p:extLst>
          </p:nvPr>
        </p:nvGraphicFramePr>
        <p:xfrm>
          <a:off x="1324428" y="1442357"/>
          <a:ext cx="10430976" cy="4572000"/>
        </p:xfrm>
        <a:graphic>
          <a:graphicData uri="http://schemas.openxmlformats.org/drawingml/2006/table">
            <a:tbl>
              <a:tblPr firstRow="1" bandRow="1">
                <a:tableStyleId>{5C22544A-7EE6-4342-B048-85BDC9FD1C3A}</a:tableStyleId>
              </a:tblPr>
              <a:tblGrid>
                <a:gridCol w="2588978">
                  <a:extLst>
                    <a:ext uri="{9D8B030D-6E8A-4147-A177-3AD203B41FA5}">
                      <a16:colId xmlns:a16="http://schemas.microsoft.com/office/drawing/2014/main" val="1370929759"/>
                    </a:ext>
                  </a:extLst>
                </a:gridCol>
                <a:gridCol w="7841998">
                  <a:extLst>
                    <a:ext uri="{9D8B030D-6E8A-4147-A177-3AD203B41FA5}">
                      <a16:colId xmlns:a16="http://schemas.microsoft.com/office/drawing/2014/main" val="3739161095"/>
                    </a:ext>
                  </a:extLst>
                </a:gridCol>
              </a:tblGrid>
              <a:tr h="362669">
                <a:tc>
                  <a:txBody>
                    <a:bodyPr/>
                    <a:lstStyle/>
                    <a:p>
                      <a:endParaRPr lang="it-IT"/>
                    </a:p>
                  </a:txBody>
                  <a:tcPr/>
                </a:tc>
                <a:tc>
                  <a:txBody>
                    <a:bodyPr/>
                    <a:lstStyle/>
                    <a:p>
                      <a:endParaRPr lang="it-IT"/>
                    </a:p>
                  </a:txBody>
                  <a:tcPr/>
                </a:tc>
                <a:extLst>
                  <a:ext uri="{0D108BD9-81ED-4DB2-BD59-A6C34878D82A}">
                    <a16:rowId xmlns:a16="http://schemas.microsoft.com/office/drawing/2014/main" val="1406593757"/>
                  </a:ext>
                </a:extLst>
              </a:tr>
              <a:tr h="631312">
                <a:tc>
                  <a:txBody>
                    <a:bodyPr/>
                    <a:lstStyle/>
                    <a:p>
                      <a:pPr lvl="0">
                        <a:buNone/>
                      </a:pPr>
                      <a:r>
                        <a:rPr lang="it-IT" sz="1800" b="0" i="0" u="none" strike="noStrike" noProof="0">
                          <a:latin typeface="Calibri"/>
                        </a:rPr>
                        <a:t>Cartelle cliniche</a:t>
                      </a:r>
                      <a:endParaRPr lang="it-IT"/>
                    </a:p>
                  </a:txBody>
                  <a:tcPr/>
                </a:tc>
                <a:tc>
                  <a:txBody>
                    <a:bodyPr/>
                    <a:lstStyle/>
                    <a:p>
                      <a:pPr lvl="0">
                        <a:buNone/>
                      </a:pPr>
                      <a:r>
                        <a:rPr lang="it-IT" sz="1800" b="0" i="0" u="none" strike="noStrike" noProof="0">
                          <a:latin typeface="Calibri"/>
                        </a:rPr>
                        <a:t>Lettera di dimissione con diagnosi, percorso terapeutico effettuato, eventuale giudizio prognostico. </a:t>
                      </a:r>
                      <a:endParaRPr lang="it-IT"/>
                    </a:p>
                  </a:txBody>
                  <a:tcPr/>
                </a:tc>
                <a:extLst>
                  <a:ext uri="{0D108BD9-81ED-4DB2-BD59-A6C34878D82A}">
                    <a16:rowId xmlns:a16="http://schemas.microsoft.com/office/drawing/2014/main" val="1388124069"/>
                  </a:ext>
                </a:extLst>
              </a:tr>
              <a:tr h="362669">
                <a:tc>
                  <a:txBody>
                    <a:bodyPr/>
                    <a:lstStyle/>
                    <a:p>
                      <a:pPr lvl="0">
                        <a:buNone/>
                      </a:pPr>
                      <a:r>
                        <a:rPr lang="it-IT" sz="1800" b="0" i="0" u="none" strike="noStrike" noProof="0">
                          <a:latin typeface="Calibri"/>
                        </a:rPr>
                        <a:t>Cardiocircolatorio </a:t>
                      </a:r>
                      <a:endParaRPr lang="it-IT"/>
                    </a:p>
                  </a:txBody>
                  <a:tcPr/>
                </a:tc>
                <a:tc>
                  <a:txBody>
                    <a:bodyPr/>
                    <a:lstStyle/>
                    <a:p>
                      <a:pPr lvl="0">
                        <a:buNone/>
                      </a:pPr>
                      <a:r>
                        <a:rPr lang="it-IT" sz="1800" b="0" i="0" u="none" strike="noStrike" noProof="0">
                          <a:latin typeface="Calibri"/>
                        </a:rPr>
                        <a:t>Relazione cardiologica con diagnosi della specifica condizione patologica, classe funzionale NYHA e risposta terapeutica.</a:t>
                      </a:r>
                      <a:endParaRPr lang="it-IT"/>
                    </a:p>
                  </a:txBody>
                  <a:tcPr/>
                </a:tc>
                <a:extLst>
                  <a:ext uri="{0D108BD9-81ED-4DB2-BD59-A6C34878D82A}">
                    <a16:rowId xmlns:a16="http://schemas.microsoft.com/office/drawing/2014/main" val="632364816"/>
                  </a:ext>
                </a:extLst>
              </a:tr>
              <a:tr h="362669">
                <a:tc>
                  <a:txBody>
                    <a:bodyPr/>
                    <a:lstStyle/>
                    <a:p>
                      <a:endParaRPr lang="it-IT"/>
                    </a:p>
                  </a:txBody>
                  <a:tcPr/>
                </a:tc>
                <a:tc>
                  <a:txBody>
                    <a:bodyPr/>
                    <a:lstStyle/>
                    <a:p>
                      <a:pPr marL="0" marR="0" lvl="0" indent="0" algn="l">
                        <a:lnSpc>
                          <a:spcPct val="100000"/>
                        </a:lnSpc>
                        <a:spcBef>
                          <a:spcPts val="0"/>
                        </a:spcBef>
                        <a:spcAft>
                          <a:spcPts val="0"/>
                        </a:spcAft>
                        <a:buNone/>
                      </a:pPr>
                      <a:r>
                        <a:rPr lang="it-IT" sz="1800" b="0" i="0" u="none" strike="noStrike" noProof="0">
                          <a:latin typeface="Calibri"/>
                        </a:rPr>
                        <a:t>Referti degli accertamenti effettuati (ECG, </a:t>
                      </a:r>
                      <a:r>
                        <a:rPr lang="it-IT" sz="1800" b="0" i="0" u="none" strike="noStrike" noProof="0" err="1">
                          <a:latin typeface="Calibri"/>
                        </a:rPr>
                        <a:t>EcoCardio</a:t>
                      </a:r>
                      <a:r>
                        <a:rPr lang="it-IT" sz="1800" b="0" i="0" u="none" strike="noStrike" noProof="0">
                          <a:latin typeface="Calibri"/>
                        </a:rPr>
                        <a:t>, Holter, Rx torace, TC, </a:t>
                      </a:r>
                      <a:r>
                        <a:rPr lang="it-IT" sz="1800" b="0" i="0" u="none" strike="noStrike" noProof="0" err="1">
                          <a:latin typeface="Calibri"/>
                        </a:rPr>
                        <a:t>etc</a:t>
                      </a:r>
                      <a:r>
                        <a:rPr lang="it-IT" sz="1800" b="0" i="0" u="none" strike="noStrike" noProof="0">
                          <a:latin typeface="Calibri"/>
                        </a:rPr>
                        <a:t>). </a:t>
                      </a:r>
                      <a:endParaRPr lang="it-IT"/>
                    </a:p>
                  </a:txBody>
                  <a:tcPr/>
                </a:tc>
                <a:extLst>
                  <a:ext uri="{0D108BD9-81ED-4DB2-BD59-A6C34878D82A}">
                    <a16:rowId xmlns:a16="http://schemas.microsoft.com/office/drawing/2014/main" val="469835083"/>
                  </a:ext>
                </a:extLst>
              </a:tr>
              <a:tr h="362669">
                <a:tc>
                  <a:txBody>
                    <a:bodyPr/>
                    <a:lstStyle/>
                    <a:p>
                      <a:pPr lvl="0">
                        <a:buNone/>
                      </a:pPr>
                      <a:r>
                        <a:rPr lang="it-IT" sz="1800" b="0" i="0" u="none" strike="noStrike" noProof="0">
                          <a:latin typeface="Calibri"/>
                        </a:rPr>
                        <a:t>Apparato respiratorio</a:t>
                      </a:r>
                      <a:endParaRPr lang="it-IT"/>
                    </a:p>
                  </a:txBody>
                  <a:tcPr/>
                </a:tc>
                <a:tc>
                  <a:txBody>
                    <a:bodyPr/>
                    <a:lstStyle/>
                    <a:p>
                      <a:pPr lvl="0">
                        <a:buNone/>
                      </a:pPr>
                      <a:r>
                        <a:rPr lang="it-IT" sz="1800" b="0" i="0" u="none" strike="noStrike" noProof="0">
                          <a:latin typeface="Calibri"/>
                        </a:rPr>
                        <a:t>Relazione clinica con diagnosi della specifica condizione patologica e valutazione della funzionalità respiratoria ed eventuale prescrizione di ossigeno terapia.</a:t>
                      </a:r>
                      <a:endParaRPr lang="it-IT"/>
                    </a:p>
                  </a:txBody>
                  <a:tcPr/>
                </a:tc>
                <a:extLst>
                  <a:ext uri="{0D108BD9-81ED-4DB2-BD59-A6C34878D82A}">
                    <a16:rowId xmlns:a16="http://schemas.microsoft.com/office/drawing/2014/main" val="4101809407"/>
                  </a:ext>
                </a:extLst>
              </a:tr>
              <a:tr h="362669">
                <a:tc>
                  <a:txBody>
                    <a:bodyPr/>
                    <a:lstStyle/>
                    <a:p>
                      <a:endParaRPr lang="it-IT"/>
                    </a:p>
                  </a:txBody>
                  <a:tcPr/>
                </a:tc>
                <a:tc>
                  <a:txBody>
                    <a:bodyPr/>
                    <a:lstStyle/>
                    <a:p>
                      <a:pPr lvl="0">
                        <a:buNone/>
                      </a:pPr>
                      <a:r>
                        <a:rPr lang="it-IT" sz="1800" b="0" i="0" u="none" strike="noStrike" noProof="0">
                          <a:latin typeface="Calibri"/>
                        </a:rPr>
                        <a:t>Referti degli accertamenti effettuati (ECG. </a:t>
                      </a:r>
                      <a:r>
                        <a:rPr lang="it-IT" sz="1800" b="0" i="0" u="none" strike="noStrike" noProof="0" err="1">
                          <a:latin typeface="Calibri"/>
                        </a:rPr>
                        <a:t>EcoCardio</a:t>
                      </a:r>
                      <a:r>
                        <a:rPr lang="it-IT" sz="1800" b="0" i="0" u="none" strike="noStrike" noProof="0">
                          <a:latin typeface="Calibri"/>
                        </a:rPr>
                        <a:t>, Rx Torace, Tc Torace, PFR. Emogasanalisi). </a:t>
                      </a:r>
                      <a:endParaRPr lang="it-IT"/>
                    </a:p>
                  </a:txBody>
                  <a:tcPr/>
                </a:tc>
                <a:extLst>
                  <a:ext uri="{0D108BD9-81ED-4DB2-BD59-A6C34878D82A}">
                    <a16:rowId xmlns:a16="http://schemas.microsoft.com/office/drawing/2014/main" val="4069230981"/>
                  </a:ext>
                </a:extLst>
              </a:tr>
              <a:tr h="362669">
                <a:tc>
                  <a:txBody>
                    <a:bodyPr/>
                    <a:lstStyle/>
                    <a:p>
                      <a:pPr lvl="0">
                        <a:buNone/>
                      </a:pPr>
                      <a:r>
                        <a:rPr lang="it-IT" sz="1800" b="0" i="0" u="none" strike="noStrike" noProof="0">
                          <a:latin typeface="Calibri"/>
                        </a:rPr>
                        <a:t>Apparato digerente</a:t>
                      </a:r>
                      <a:endParaRPr lang="it-IT"/>
                    </a:p>
                  </a:txBody>
                  <a:tcPr/>
                </a:tc>
                <a:tc>
                  <a:txBody>
                    <a:bodyPr/>
                    <a:lstStyle/>
                    <a:p>
                      <a:pPr lvl="0">
                        <a:buNone/>
                      </a:pPr>
                      <a:r>
                        <a:rPr lang="it-IT" sz="1800" b="0" i="0" u="none" strike="noStrike" noProof="0">
                          <a:latin typeface="Calibri"/>
                        </a:rPr>
                        <a:t>Relazione clinica con diagnosi della specifica condizione patologica e valutazione della funzionalità epatica o gestro enterica.</a:t>
                      </a:r>
                      <a:endParaRPr lang="it-IT"/>
                    </a:p>
                  </a:txBody>
                  <a:tcPr/>
                </a:tc>
                <a:extLst>
                  <a:ext uri="{0D108BD9-81ED-4DB2-BD59-A6C34878D82A}">
                    <a16:rowId xmlns:a16="http://schemas.microsoft.com/office/drawing/2014/main" val="1883079387"/>
                  </a:ext>
                </a:extLst>
              </a:tr>
              <a:tr h="362669">
                <a:tc>
                  <a:txBody>
                    <a:bodyPr/>
                    <a:lstStyle/>
                    <a:p>
                      <a:endParaRPr lang="it-IT">
                        <a:highlight>
                          <a:srgbClr val="FFFF00"/>
                        </a:highlight>
                      </a:endParaRPr>
                    </a:p>
                  </a:txBody>
                  <a:tcPr/>
                </a:tc>
                <a:tc>
                  <a:txBody>
                    <a:bodyPr/>
                    <a:lstStyle/>
                    <a:p>
                      <a:pPr lvl="0" algn="l">
                        <a:lnSpc>
                          <a:spcPct val="100000"/>
                        </a:lnSpc>
                        <a:spcBef>
                          <a:spcPts val="0"/>
                        </a:spcBef>
                        <a:spcAft>
                          <a:spcPts val="0"/>
                        </a:spcAft>
                        <a:buNone/>
                      </a:pPr>
                      <a:r>
                        <a:rPr lang="it-IT" sz="1800" b="0" i="0" u="none" strike="noStrike" noProof="0"/>
                        <a:t>Referti degli accertamenti effettuati (eco addome, biopsie epatiche, esami ematochimici mirati allo studio della funzionalità epatica, TC addome, </a:t>
                      </a:r>
                      <a:r>
                        <a:rPr lang="it-IT" sz="1800" b="0" i="0" u="none" strike="noStrike" noProof="0" err="1"/>
                        <a:t>etc</a:t>
                      </a:r>
                      <a:r>
                        <a:rPr lang="it-IT" sz="1800" b="0" i="0" u="none" strike="noStrike" noProof="0"/>
                        <a:t>).</a:t>
                      </a:r>
                      <a:endParaRPr lang="it-IT"/>
                    </a:p>
                  </a:txBody>
                  <a:tcPr/>
                </a:tc>
                <a:extLst>
                  <a:ext uri="{0D108BD9-81ED-4DB2-BD59-A6C34878D82A}">
                    <a16:rowId xmlns:a16="http://schemas.microsoft.com/office/drawing/2014/main" val="2595797336"/>
                  </a:ext>
                </a:extLst>
              </a:tr>
            </a:tbl>
          </a:graphicData>
        </a:graphic>
      </p:graphicFrame>
      <p:sp>
        <p:nvSpPr>
          <p:cNvPr id="9" name="Titolo 4">
            <a:extLst>
              <a:ext uri="{FF2B5EF4-FFF2-40B4-BE49-F238E27FC236}">
                <a16:creationId xmlns:a16="http://schemas.microsoft.com/office/drawing/2014/main" id="{CD0EC79A-3055-0D79-F329-AD33FF46C1EB}"/>
              </a:ext>
            </a:extLst>
          </p:cNvPr>
          <p:cNvSpPr txBox="1">
            <a:spLocks/>
          </p:cNvSpPr>
          <p:nvPr/>
        </p:nvSpPr>
        <p:spPr>
          <a:xfrm>
            <a:off x="1602149" y="126597"/>
            <a:ext cx="9844996" cy="99866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chemeClr val="accent1"/>
                </a:solidFill>
                <a:ea typeface="+mj-lt"/>
                <a:cs typeface="+mj-lt"/>
              </a:rPr>
              <a:t>Elenco documenti valutabili per ricovero/tipo patologia ai fini della revisione agli atti (1/3)</a:t>
            </a:r>
          </a:p>
          <a:p>
            <a:pPr algn="ctr"/>
            <a:endParaRPr lang="it-IT" u="sng">
              <a:cs typeface="Calibri Light"/>
            </a:endParaRPr>
          </a:p>
          <a:p>
            <a:pPr algn="ctr"/>
            <a:endParaRPr lang="it-IT" sz="1800" b="1">
              <a:latin typeface="Verdana Pro Black"/>
              <a:ea typeface="Verdana"/>
            </a:endParaRPr>
          </a:p>
        </p:txBody>
      </p:sp>
    </p:spTree>
    <p:extLst>
      <p:ext uri="{BB962C8B-B14F-4D97-AF65-F5344CB8AC3E}">
        <p14:creationId xmlns:p14="http://schemas.microsoft.com/office/powerpoint/2010/main" val="134832544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E8C9926-3B88-DE1E-EA71-E4CAD3851FE4}"/>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86AC8C42-EF05-97E5-A3C4-215EFAF335D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D0F9F2F-2F12-36AE-800D-8F6614661D1E}"/>
              </a:ext>
            </a:extLst>
          </p:cNvPr>
          <p:cNvSpPr>
            <a:spLocks noGrp="1"/>
          </p:cNvSpPr>
          <p:nvPr>
            <p:ph type="sldNum" sz="quarter" idx="12"/>
          </p:nvPr>
        </p:nvSpPr>
        <p:spPr/>
        <p:txBody>
          <a:bodyPr/>
          <a:lstStyle/>
          <a:p>
            <a:fld id="{10AFF00E-9DC3-7240-8851-04147A744FC9}" type="slidenum">
              <a:rPr lang="it-IT" smtClean="0"/>
              <a:pPr/>
              <a:t>8</a:t>
            </a:fld>
            <a:endParaRPr lang="it-IT"/>
          </a:p>
        </p:txBody>
      </p:sp>
      <p:sp>
        <p:nvSpPr>
          <p:cNvPr id="9" name="Titolo 4">
            <a:extLst>
              <a:ext uri="{FF2B5EF4-FFF2-40B4-BE49-F238E27FC236}">
                <a16:creationId xmlns:a16="http://schemas.microsoft.com/office/drawing/2014/main" id="{CD0EC79A-3055-0D79-F329-AD33FF46C1EB}"/>
              </a:ext>
            </a:extLst>
          </p:cNvPr>
          <p:cNvSpPr txBox="1">
            <a:spLocks/>
          </p:cNvSpPr>
          <p:nvPr/>
        </p:nvSpPr>
        <p:spPr>
          <a:xfrm>
            <a:off x="1602149" y="126597"/>
            <a:ext cx="9844996" cy="99866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chemeClr val="accent1"/>
                </a:solidFill>
                <a:ea typeface="+mj-lt"/>
                <a:cs typeface="+mj-lt"/>
              </a:rPr>
              <a:t>Elenco documenti valutabili per ricovero/tipo patologia ai fini della revisione agli atti (2/3)</a:t>
            </a:r>
          </a:p>
          <a:p>
            <a:pPr algn="ctr"/>
            <a:endParaRPr lang="it-IT" u="sng">
              <a:cs typeface="Calibri Light"/>
            </a:endParaRPr>
          </a:p>
          <a:p>
            <a:pPr algn="ctr"/>
            <a:endParaRPr lang="it-IT" sz="1800" b="1">
              <a:latin typeface="Verdana Pro Black"/>
              <a:ea typeface="Verdana"/>
            </a:endParaRPr>
          </a:p>
        </p:txBody>
      </p:sp>
      <p:graphicFrame>
        <p:nvGraphicFramePr>
          <p:cNvPr id="7" name="Tabella 6">
            <a:extLst>
              <a:ext uri="{FF2B5EF4-FFF2-40B4-BE49-F238E27FC236}">
                <a16:creationId xmlns:a16="http://schemas.microsoft.com/office/drawing/2014/main" id="{326B2E68-9B55-AEB5-223D-836714718F81}"/>
              </a:ext>
            </a:extLst>
          </p:cNvPr>
          <p:cNvGraphicFramePr>
            <a:graphicFrameLocks noGrp="1"/>
          </p:cNvGraphicFramePr>
          <p:nvPr>
            <p:extLst>
              <p:ext uri="{D42A27DB-BD31-4B8C-83A1-F6EECF244321}">
                <p14:modId xmlns:p14="http://schemas.microsoft.com/office/powerpoint/2010/main" val="1184114433"/>
              </p:ext>
            </p:extLst>
          </p:nvPr>
        </p:nvGraphicFramePr>
        <p:xfrm>
          <a:off x="1255713" y="1346263"/>
          <a:ext cx="10426700" cy="4736973"/>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3058046805"/>
                    </a:ext>
                  </a:extLst>
                </a:gridCol>
                <a:gridCol w="7835900">
                  <a:extLst>
                    <a:ext uri="{9D8B030D-6E8A-4147-A177-3AD203B41FA5}">
                      <a16:colId xmlns:a16="http://schemas.microsoft.com/office/drawing/2014/main" val="3696487970"/>
                    </a:ext>
                  </a:extLst>
                </a:gridCol>
              </a:tblGrid>
              <a:tr h="362712">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endParaRPr lang="it-IT">
                        <a:effectLst/>
                      </a:endParaRPr>
                    </a:p>
                  </a:txBody>
                  <a:tcPr marL="0" marR="0" marT="0" marB="0" anchor="ctr"/>
                </a:tc>
                <a:extLst>
                  <a:ext uri="{0D108BD9-81ED-4DB2-BD59-A6C34878D82A}">
                    <a16:rowId xmlns:a16="http://schemas.microsoft.com/office/drawing/2014/main" val="396548160"/>
                  </a:ext>
                </a:extLst>
              </a:tr>
              <a:tr h="631317">
                <a:tc>
                  <a:txBody>
                    <a:bodyPr/>
                    <a:lstStyle/>
                    <a:p>
                      <a:pPr marL="0" algn="l" rtl="0" eaLnBrk="1" latinLnBrk="0" hangingPunct="1">
                        <a:spcBef>
                          <a:spcPts val="0"/>
                        </a:spcBef>
                        <a:spcAft>
                          <a:spcPts val="0"/>
                        </a:spcAft>
                      </a:pPr>
                      <a:r>
                        <a:rPr lang="it-IT" sz="1800" kern="1200">
                          <a:effectLst/>
                        </a:rPr>
                        <a:t>Apparato urinario</a:t>
                      </a:r>
                      <a:endParaRPr lang="it-IT">
                        <a:effectLst/>
                      </a:endParaRPr>
                    </a:p>
                  </a:txBody>
                  <a:tcPr marL="0" marR="0" marT="0" marB="0" anchor="ctr"/>
                </a:tc>
                <a:tc>
                  <a:txBody>
                    <a:bodyPr/>
                    <a:lstStyle/>
                    <a:p>
                      <a:pPr marL="0" algn="l" rtl="0" eaLnBrk="1" latinLnBrk="0" hangingPunct="1">
                        <a:spcBef>
                          <a:spcPts val="0"/>
                        </a:spcBef>
                        <a:spcAft>
                          <a:spcPts val="0"/>
                        </a:spcAft>
                      </a:pPr>
                      <a:r>
                        <a:rPr lang="it-IT" sz="1800" kern="1200">
                          <a:effectLst/>
                        </a:rPr>
                        <a:t>Relazione clinica con diagnosi della specifica condizione patologica e valutazione della funzionalità renale e/o della vescica urinaria.</a:t>
                      </a:r>
                      <a:endParaRPr lang="it-IT">
                        <a:effectLst/>
                      </a:endParaRPr>
                    </a:p>
                  </a:txBody>
                  <a:tcPr marL="0" marR="0" marT="0" marB="0" anchor="ctr"/>
                </a:tc>
                <a:extLst>
                  <a:ext uri="{0D108BD9-81ED-4DB2-BD59-A6C34878D82A}">
                    <a16:rowId xmlns:a16="http://schemas.microsoft.com/office/drawing/2014/main" val="2577914895"/>
                  </a:ext>
                </a:extLst>
              </a:tr>
              <a:tr h="362712">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r>
                        <a:rPr lang="it-IT" sz="1800" kern="1200">
                          <a:effectLst/>
                        </a:rPr>
                        <a:t>Referti degli accertamenti effettuati (esami ecografici, esami urografici, esami ematochimico mirati allo studio della funzionalità</a:t>
                      </a:r>
                      <a:endParaRPr lang="it-IT">
                        <a:effectLst/>
                      </a:endParaRPr>
                    </a:p>
                    <a:p>
                      <a:pPr marL="0" algn="l" rtl="0" eaLnBrk="1" latinLnBrk="0" hangingPunct="1">
                        <a:spcBef>
                          <a:spcPts val="0"/>
                        </a:spcBef>
                        <a:spcAft>
                          <a:spcPts val="0"/>
                        </a:spcAft>
                      </a:pPr>
                      <a:r>
                        <a:rPr lang="it-IT" sz="1800" kern="1200">
                          <a:effectLst/>
                        </a:rPr>
                        <a:t>renale etc).</a:t>
                      </a:r>
                      <a:endParaRPr lang="it-IT">
                        <a:effectLst/>
                      </a:endParaRPr>
                    </a:p>
                  </a:txBody>
                  <a:tcPr marL="0" marR="0" marT="0" marB="0" anchor="ctr"/>
                </a:tc>
                <a:extLst>
                  <a:ext uri="{0D108BD9-81ED-4DB2-BD59-A6C34878D82A}">
                    <a16:rowId xmlns:a16="http://schemas.microsoft.com/office/drawing/2014/main" val="1895091924"/>
                  </a:ext>
                </a:extLst>
              </a:tr>
              <a:tr h="362712">
                <a:tc>
                  <a:txBody>
                    <a:bodyPr/>
                    <a:lstStyle/>
                    <a:p>
                      <a:pPr marL="0" algn="l" rtl="0" eaLnBrk="1" latinLnBrk="0" hangingPunct="1">
                        <a:spcBef>
                          <a:spcPts val="0"/>
                        </a:spcBef>
                        <a:spcAft>
                          <a:spcPts val="0"/>
                        </a:spcAft>
                      </a:pPr>
                      <a:r>
                        <a:rPr lang="it-IT" sz="1800" kern="1200">
                          <a:effectLst/>
                        </a:rPr>
                        <a:t>Apparato endocrino</a:t>
                      </a:r>
                      <a:endParaRPr lang="it-IT">
                        <a:effectLst/>
                      </a:endParaRPr>
                    </a:p>
                  </a:txBody>
                  <a:tcPr marL="0" marR="0" marT="0" marB="0" anchor="ctr"/>
                </a:tc>
                <a:tc>
                  <a:txBody>
                    <a:bodyPr/>
                    <a:lstStyle/>
                    <a:p>
                      <a:pPr marL="0" marR="0" indent="0" algn="l" rtl="0" eaLnBrk="1" latinLnBrk="0" hangingPunct="1">
                        <a:spcBef>
                          <a:spcPts val="0"/>
                        </a:spcBef>
                        <a:spcAft>
                          <a:spcPts val="0"/>
                        </a:spcAft>
                      </a:pPr>
                      <a:r>
                        <a:rPr lang="it-IT" sz="1800" kern="1200">
                          <a:effectLst/>
                        </a:rPr>
                        <a:t>Relazione clinica con diagnosi della specifica condizione patologica e valutazione dell’efficacia della terapia sostitutiva e del controllo clinico ottenuto.</a:t>
                      </a:r>
                      <a:endParaRPr lang="it-IT">
                        <a:effectLst/>
                      </a:endParaRPr>
                    </a:p>
                  </a:txBody>
                  <a:tcPr marL="0" marR="0" marT="0" marB="0" anchor="ctr"/>
                </a:tc>
                <a:extLst>
                  <a:ext uri="{0D108BD9-81ED-4DB2-BD59-A6C34878D82A}">
                    <a16:rowId xmlns:a16="http://schemas.microsoft.com/office/drawing/2014/main" val="1998796338"/>
                  </a:ext>
                </a:extLst>
              </a:tr>
              <a:tr h="362712">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r>
                        <a:rPr lang="it-IT" sz="1800" kern="1200">
                          <a:effectLst/>
                        </a:rPr>
                        <a:t>Referti degli accertamenti effettuati (esami ormonali, esami ematochimici, scintigrafie, etc).</a:t>
                      </a:r>
                      <a:endParaRPr lang="it-IT">
                        <a:effectLst/>
                      </a:endParaRPr>
                    </a:p>
                  </a:txBody>
                  <a:tcPr marL="0" marR="0" marT="0" marB="0" anchor="ctr"/>
                </a:tc>
                <a:extLst>
                  <a:ext uri="{0D108BD9-81ED-4DB2-BD59-A6C34878D82A}">
                    <a16:rowId xmlns:a16="http://schemas.microsoft.com/office/drawing/2014/main" val="221224805"/>
                  </a:ext>
                </a:extLst>
              </a:tr>
              <a:tr h="362712">
                <a:tc>
                  <a:txBody>
                    <a:bodyPr/>
                    <a:lstStyle/>
                    <a:p>
                      <a:pPr marL="0" algn="l" rtl="0" eaLnBrk="1" latinLnBrk="0" hangingPunct="1">
                        <a:spcBef>
                          <a:spcPts val="0"/>
                        </a:spcBef>
                        <a:spcAft>
                          <a:spcPts val="0"/>
                        </a:spcAft>
                      </a:pPr>
                      <a:r>
                        <a:rPr lang="it-IT" sz="1800" kern="1200">
                          <a:effectLst/>
                        </a:rPr>
                        <a:t>Apparato locomotore</a:t>
                      </a:r>
                      <a:endParaRPr lang="it-IT">
                        <a:effectLst/>
                      </a:endParaRPr>
                    </a:p>
                  </a:txBody>
                  <a:tcPr marL="0" marR="0" marT="0" marB="0" anchor="ctr"/>
                </a:tc>
                <a:tc>
                  <a:txBody>
                    <a:bodyPr/>
                    <a:lstStyle/>
                    <a:p>
                      <a:pPr marL="0" algn="l" rtl="0" eaLnBrk="1" latinLnBrk="0" hangingPunct="1">
                        <a:spcBef>
                          <a:spcPts val="0"/>
                        </a:spcBef>
                        <a:spcAft>
                          <a:spcPts val="0"/>
                        </a:spcAft>
                      </a:pPr>
                      <a:r>
                        <a:rPr lang="it-IT" sz="1800" kern="1200">
                          <a:effectLst/>
                        </a:rPr>
                        <a:t>Relazione clinica con diagnosi della specifica condizione patologica e valutazione dalla funzionalità articolare, della statica e della dinamica; descrizione dei deficit della mobilità del rachide, descrizione di eventuali amputazioni, descrizione o prescrizione di eventuali protesi o ortesi e/o ausili).</a:t>
                      </a:r>
                      <a:endParaRPr lang="it-IT">
                        <a:effectLst/>
                      </a:endParaRPr>
                    </a:p>
                  </a:txBody>
                  <a:tcPr marL="0" marR="0" marT="0" marB="0" anchor="ctr"/>
                </a:tc>
                <a:extLst>
                  <a:ext uri="{0D108BD9-81ED-4DB2-BD59-A6C34878D82A}">
                    <a16:rowId xmlns:a16="http://schemas.microsoft.com/office/drawing/2014/main" val="2053632397"/>
                  </a:ext>
                </a:extLst>
              </a:tr>
              <a:tr h="362712">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r>
                        <a:rPr lang="it-IT" sz="1800" kern="1200">
                          <a:effectLst/>
                        </a:rPr>
                        <a:t>Referti degli accertamenti effettuati (esami radiografico, RMN, TC).</a:t>
                      </a:r>
                      <a:endParaRPr lang="it-IT">
                        <a:effectLst/>
                      </a:endParaRPr>
                    </a:p>
                  </a:txBody>
                  <a:tcPr marL="0" marR="0" marT="0" marB="0" anchor="ctr"/>
                </a:tc>
                <a:extLst>
                  <a:ext uri="{0D108BD9-81ED-4DB2-BD59-A6C34878D82A}">
                    <a16:rowId xmlns:a16="http://schemas.microsoft.com/office/drawing/2014/main" val="236682917"/>
                  </a:ext>
                </a:extLst>
              </a:tr>
              <a:tr h="362712">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endParaRPr lang="it-IT">
                        <a:effectLst/>
                      </a:endParaRPr>
                    </a:p>
                  </a:txBody>
                  <a:tcPr marL="0" marR="0" marT="0" marB="0" anchor="ctr"/>
                </a:tc>
                <a:extLst>
                  <a:ext uri="{0D108BD9-81ED-4DB2-BD59-A6C34878D82A}">
                    <a16:rowId xmlns:a16="http://schemas.microsoft.com/office/drawing/2014/main" val="527753879"/>
                  </a:ext>
                </a:extLst>
              </a:tr>
            </a:tbl>
          </a:graphicData>
        </a:graphic>
      </p:graphicFrame>
    </p:spTree>
    <p:extLst>
      <p:ext uri="{BB962C8B-B14F-4D97-AF65-F5344CB8AC3E}">
        <p14:creationId xmlns:p14="http://schemas.microsoft.com/office/powerpoint/2010/main" val="5004484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E8C9926-3B88-DE1E-EA71-E4CAD3851FE4}"/>
              </a:ext>
            </a:extLst>
          </p:cNvPr>
          <p:cNvSpPr>
            <a:spLocks noGrp="1"/>
          </p:cNvSpPr>
          <p:nvPr>
            <p:ph type="dt" sz="half" idx="10"/>
          </p:nvPr>
        </p:nvSpPr>
        <p:spPr/>
        <p:txBody>
          <a:bodyPr/>
          <a:lstStyle/>
          <a:p>
            <a:fld id="{6061D4C3-E8FC-B644-BB63-C2DE41679BBD}" type="datetime1">
              <a:rPr lang="it-IT" smtClean="0"/>
              <a:pPr/>
              <a:t>05/10/2022</a:t>
            </a:fld>
            <a:endParaRPr lang="it-IT"/>
          </a:p>
        </p:txBody>
      </p:sp>
      <p:sp>
        <p:nvSpPr>
          <p:cNvPr id="3" name="Segnaposto piè di pagina 2">
            <a:extLst>
              <a:ext uri="{FF2B5EF4-FFF2-40B4-BE49-F238E27FC236}">
                <a16:creationId xmlns:a16="http://schemas.microsoft.com/office/drawing/2014/main" id="{86AC8C42-EF05-97E5-A3C4-215EFAF335D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D0F9F2F-2F12-36AE-800D-8F6614661D1E}"/>
              </a:ext>
            </a:extLst>
          </p:cNvPr>
          <p:cNvSpPr>
            <a:spLocks noGrp="1"/>
          </p:cNvSpPr>
          <p:nvPr>
            <p:ph type="sldNum" sz="quarter" idx="12"/>
          </p:nvPr>
        </p:nvSpPr>
        <p:spPr/>
        <p:txBody>
          <a:bodyPr/>
          <a:lstStyle/>
          <a:p>
            <a:fld id="{10AFF00E-9DC3-7240-8851-04147A744FC9}" type="slidenum">
              <a:rPr lang="it-IT" smtClean="0"/>
              <a:pPr/>
              <a:t>9</a:t>
            </a:fld>
            <a:endParaRPr lang="it-IT"/>
          </a:p>
        </p:txBody>
      </p:sp>
      <p:sp>
        <p:nvSpPr>
          <p:cNvPr id="9" name="Titolo 4">
            <a:extLst>
              <a:ext uri="{FF2B5EF4-FFF2-40B4-BE49-F238E27FC236}">
                <a16:creationId xmlns:a16="http://schemas.microsoft.com/office/drawing/2014/main" id="{CD0EC79A-3055-0D79-F329-AD33FF46C1EB}"/>
              </a:ext>
            </a:extLst>
          </p:cNvPr>
          <p:cNvSpPr txBox="1">
            <a:spLocks/>
          </p:cNvSpPr>
          <p:nvPr/>
        </p:nvSpPr>
        <p:spPr>
          <a:xfrm>
            <a:off x="1602149" y="126597"/>
            <a:ext cx="9844996" cy="99866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chemeClr val="accent1"/>
                </a:solidFill>
                <a:ea typeface="+mj-lt"/>
                <a:cs typeface="+mj-lt"/>
              </a:rPr>
              <a:t>Elenco di documenti valutabili per ricovero/tipo patologia ai fini della revisione agli atti (3/3)</a:t>
            </a:r>
          </a:p>
          <a:p>
            <a:pPr algn="ctr"/>
            <a:endParaRPr lang="it-IT" u="sng">
              <a:cs typeface="Calibri Light"/>
            </a:endParaRPr>
          </a:p>
          <a:p>
            <a:pPr algn="ctr"/>
            <a:endParaRPr lang="it-IT" sz="1800" b="1">
              <a:latin typeface="Verdana Pro Black"/>
              <a:ea typeface="Verdana"/>
            </a:endParaRPr>
          </a:p>
        </p:txBody>
      </p:sp>
      <p:graphicFrame>
        <p:nvGraphicFramePr>
          <p:cNvPr id="7" name="Tabella 6">
            <a:extLst>
              <a:ext uri="{FF2B5EF4-FFF2-40B4-BE49-F238E27FC236}">
                <a16:creationId xmlns:a16="http://schemas.microsoft.com/office/drawing/2014/main" id="{982154B1-3C42-8A0B-3C88-D5CEAD058ECE}"/>
              </a:ext>
            </a:extLst>
          </p:cNvPr>
          <p:cNvGraphicFramePr>
            <a:graphicFrameLocks noGrp="1"/>
          </p:cNvGraphicFramePr>
          <p:nvPr>
            <p:extLst>
              <p:ext uri="{D42A27DB-BD31-4B8C-83A1-F6EECF244321}">
                <p14:modId xmlns:p14="http://schemas.microsoft.com/office/powerpoint/2010/main" val="1373113396"/>
              </p:ext>
            </p:extLst>
          </p:nvPr>
        </p:nvGraphicFramePr>
        <p:xfrm>
          <a:off x="1285875" y="1262062"/>
          <a:ext cx="10458156" cy="5103808"/>
        </p:xfrm>
        <a:graphic>
          <a:graphicData uri="http://schemas.openxmlformats.org/drawingml/2006/table">
            <a:tbl>
              <a:tblPr firstRow="1" bandRow="1">
                <a:tableStyleId>{5C22544A-7EE6-4342-B048-85BDC9FD1C3A}</a:tableStyleId>
              </a:tblPr>
              <a:tblGrid>
                <a:gridCol w="2608358">
                  <a:extLst>
                    <a:ext uri="{9D8B030D-6E8A-4147-A177-3AD203B41FA5}">
                      <a16:colId xmlns:a16="http://schemas.microsoft.com/office/drawing/2014/main" val="1575314414"/>
                    </a:ext>
                  </a:extLst>
                </a:gridCol>
                <a:gridCol w="7849798">
                  <a:extLst>
                    <a:ext uri="{9D8B030D-6E8A-4147-A177-3AD203B41FA5}">
                      <a16:colId xmlns:a16="http://schemas.microsoft.com/office/drawing/2014/main" val="1409601011"/>
                    </a:ext>
                  </a:extLst>
                </a:gridCol>
              </a:tblGrid>
              <a:tr h="345766">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endParaRPr lang="it-IT">
                        <a:effectLst/>
                      </a:endParaRPr>
                    </a:p>
                  </a:txBody>
                  <a:tcPr marL="0" marR="0" marT="0" marB="0" anchor="ctr"/>
                </a:tc>
                <a:extLst>
                  <a:ext uri="{0D108BD9-81ED-4DB2-BD59-A6C34878D82A}">
                    <a16:rowId xmlns:a16="http://schemas.microsoft.com/office/drawing/2014/main" val="1145612388"/>
                  </a:ext>
                </a:extLst>
              </a:tr>
              <a:tr h="1082397">
                <a:tc>
                  <a:txBody>
                    <a:bodyPr/>
                    <a:lstStyle/>
                    <a:p>
                      <a:pPr marL="0" algn="l" rtl="0" eaLnBrk="1" latinLnBrk="0" hangingPunct="1">
                        <a:spcBef>
                          <a:spcPts val="0"/>
                        </a:spcBef>
                        <a:spcAft>
                          <a:spcPts val="0"/>
                        </a:spcAft>
                      </a:pPr>
                      <a:r>
                        <a:rPr lang="it-IT" sz="1600" kern="1200">
                          <a:effectLst/>
                        </a:rPr>
                        <a:t>Sistema nervoso</a:t>
                      </a:r>
                      <a:endParaRPr lang="it-IT">
                        <a:effectLst/>
                      </a:endParaRPr>
                    </a:p>
                  </a:txBody>
                  <a:tcPr marL="0" marR="0" marT="0" marB="0" anchor="ctr"/>
                </a:tc>
                <a:tc>
                  <a:txBody>
                    <a:bodyPr/>
                    <a:lstStyle/>
                    <a:p>
                      <a:pPr marL="0" algn="l" rtl="0" eaLnBrk="1" latinLnBrk="0" hangingPunct="1">
                        <a:spcBef>
                          <a:spcPts val="0"/>
                        </a:spcBef>
                        <a:spcAft>
                          <a:spcPts val="0"/>
                        </a:spcAft>
                      </a:pPr>
                      <a:r>
                        <a:rPr lang="it-IT" sz="1600" kern="1200">
                          <a:effectLst/>
                        </a:rPr>
                        <a:t>Relazione neurologica con diagnosi della specifica condizione patologica e valutazione funzionale: tono muscolare; forza muscolare; equilibrio e coordinazione; ampiezza e qualità del movimento; prassie, gnosie; funzioni dei nervi cranici e spinali; linguaggio; utilizzo di protesi, ortesi e/o ausili motoria e/o cognitiva. </a:t>
                      </a:r>
                      <a:endParaRPr lang="it-IT">
                        <a:effectLst/>
                      </a:endParaRPr>
                    </a:p>
                  </a:txBody>
                  <a:tcPr marL="0" marR="0" marT="0" marB="0" anchor="ctr"/>
                </a:tc>
                <a:extLst>
                  <a:ext uri="{0D108BD9-81ED-4DB2-BD59-A6C34878D82A}">
                    <a16:rowId xmlns:a16="http://schemas.microsoft.com/office/drawing/2014/main" val="2457332298"/>
                  </a:ext>
                </a:extLst>
              </a:tr>
              <a:tr h="338249">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r>
                        <a:rPr lang="it-IT" sz="1600" kern="1200">
                          <a:effectLst/>
                        </a:rPr>
                        <a:t>Referti degli accertamenti effettuati (TC, RM, EMG, etc). </a:t>
                      </a:r>
                      <a:endParaRPr lang="it-IT">
                        <a:effectLst/>
                      </a:endParaRPr>
                    </a:p>
                  </a:txBody>
                  <a:tcPr marL="0" marR="0" marT="0" marB="0" anchor="ctr"/>
                </a:tc>
                <a:extLst>
                  <a:ext uri="{0D108BD9-81ED-4DB2-BD59-A6C34878D82A}">
                    <a16:rowId xmlns:a16="http://schemas.microsoft.com/office/drawing/2014/main" val="3725932711"/>
                  </a:ext>
                </a:extLst>
              </a:tr>
              <a:tr h="1082397">
                <a:tc>
                  <a:txBody>
                    <a:bodyPr/>
                    <a:lstStyle/>
                    <a:p>
                      <a:pPr marL="0" algn="l" rtl="0" eaLnBrk="1" latinLnBrk="0" hangingPunct="1">
                        <a:spcBef>
                          <a:spcPts val="0"/>
                        </a:spcBef>
                        <a:spcAft>
                          <a:spcPts val="0"/>
                        </a:spcAft>
                      </a:pPr>
                      <a:r>
                        <a:rPr lang="it-IT" sz="1600" kern="1200">
                          <a:effectLst/>
                        </a:rPr>
                        <a:t>Apparato psichico</a:t>
                      </a:r>
                      <a:endParaRPr lang="it-IT">
                        <a:effectLst/>
                      </a:endParaRPr>
                    </a:p>
                  </a:txBody>
                  <a:tcPr marL="0" marR="0" marT="0" marB="0" anchor="ctr"/>
                </a:tc>
                <a:tc>
                  <a:txBody>
                    <a:bodyPr/>
                    <a:lstStyle/>
                    <a:p>
                      <a:pPr marL="0" marR="0" indent="0" algn="l" rtl="0" eaLnBrk="1" latinLnBrk="0" hangingPunct="1">
                        <a:spcBef>
                          <a:spcPts val="0"/>
                        </a:spcBef>
                        <a:spcAft>
                          <a:spcPts val="0"/>
                        </a:spcAft>
                      </a:pPr>
                      <a:r>
                        <a:rPr lang="it-IT" sz="1600" kern="1200">
                          <a:effectLst/>
                        </a:rPr>
                        <a:t>Relazione psichiatrica con diagnosi della specifica condizione patologica e valutazione con descrizione funzionale: funzioni intellettive; abilità cognitive; abilità e competenze affettive e relazionali; autonomia personale; abilità e competenze di adattamento sociale. Valutazione prognostica, efficacia terapeutica.</a:t>
                      </a:r>
                      <a:endParaRPr lang="it-IT">
                        <a:effectLst/>
                      </a:endParaRPr>
                    </a:p>
                  </a:txBody>
                  <a:tcPr marL="0" marR="0" marT="0" marB="0" anchor="ctr"/>
                </a:tc>
                <a:extLst>
                  <a:ext uri="{0D108BD9-81ED-4DB2-BD59-A6C34878D82A}">
                    <a16:rowId xmlns:a16="http://schemas.microsoft.com/office/drawing/2014/main" val="177774935"/>
                  </a:ext>
                </a:extLst>
              </a:tr>
              <a:tr h="834350">
                <a:tc>
                  <a:txBody>
                    <a:bodyPr/>
                    <a:lstStyle/>
                    <a:p>
                      <a:pPr marL="0" algn="l" rtl="0" eaLnBrk="1" latinLnBrk="0" hangingPunct="1">
                        <a:spcBef>
                          <a:spcPts val="0"/>
                        </a:spcBef>
                        <a:spcAft>
                          <a:spcPts val="0"/>
                        </a:spcAft>
                      </a:pPr>
                      <a:r>
                        <a:rPr lang="it-IT" sz="1600" kern="1200">
                          <a:effectLst/>
                        </a:rPr>
                        <a:t>Apparato Uditivo</a:t>
                      </a:r>
                      <a:endParaRPr lang="it-IT">
                        <a:effectLst/>
                      </a:endParaRPr>
                    </a:p>
                  </a:txBody>
                  <a:tcPr marL="0" marR="0" marT="0" marB="0" anchor="ctr"/>
                </a:tc>
                <a:tc>
                  <a:txBody>
                    <a:bodyPr/>
                    <a:lstStyle/>
                    <a:p>
                      <a:pPr marL="0" algn="l" rtl="0" eaLnBrk="1" latinLnBrk="0" hangingPunct="1">
                        <a:spcBef>
                          <a:spcPts val="0"/>
                        </a:spcBef>
                        <a:spcAft>
                          <a:spcPts val="0"/>
                        </a:spcAft>
                      </a:pPr>
                      <a:r>
                        <a:rPr lang="it-IT" sz="1600" kern="1200">
                          <a:effectLst/>
                        </a:rPr>
                        <a:t>Relazione otorinolaringoiatrica con diagnosi della specifica condizione patologica causa di sordità prelinguale o di deficit uditivo acquisiti nell’adulto o di disfunzione vestibolare.</a:t>
                      </a:r>
                      <a:endParaRPr lang="it-IT">
                        <a:effectLst/>
                      </a:endParaRPr>
                    </a:p>
                  </a:txBody>
                  <a:tcPr marL="0" marR="0" marT="0" marB="0" anchor="ctr"/>
                </a:tc>
                <a:extLst>
                  <a:ext uri="{0D108BD9-81ED-4DB2-BD59-A6C34878D82A}">
                    <a16:rowId xmlns:a16="http://schemas.microsoft.com/office/drawing/2014/main" val="1516623945"/>
                  </a:ext>
                </a:extLst>
              </a:tr>
              <a:tr h="586299">
                <a:tc>
                  <a:txBody>
                    <a:bodyPr/>
                    <a:lstStyle/>
                    <a:p>
                      <a:pPr marL="0" algn="l" rtl="0" eaLnBrk="1" latinLnBrk="0" hangingPunct="1">
                        <a:spcBef>
                          <a:spcPts val="0"/>
                        </a:spcBef>
                        <a:spcAft>
                          <a:spcPts val="0"/>
                        </a:spcAft>
                      </a:pPr>
                      <a:endParaRPr lang="it-IT">
                        <a:effectLst/>
                      </a:endParaRPr>
                    </a:p>
                  </a:txBody>
                  <a:tcPr marL="0" marR="0" marT="0" marB="0" anchor="ctr"/>
                </a:tc>
                <a:tc>
                  <a:txBody>
                    <a:bodyPr/>
                    <a:lstStyle/>
                    <a:p>
                      <a:pPr marL="0" algn="l" rtl="0" eaLnBrk="1" latinLnBrk="0" hangingPunct="1">
                        <a:spcBef>
                          <a:spcPts val="0"/>
                        </a:spcBef>
                        <a:spcAft>
                          <a:spcPts val="0"/>
                        </a:spcAft>
                      </a:pPr>
                      <a:r>
                        <a:rPr lang="it-IT" sz="1600" kern="1200">
                          <a:effectLst/>
                        </a:rPr>
                        <a:t>Esame audiometrico con grafico, referti potenziali evocati uditivi, referti esami vestibolari.</a:t>
                      </a:r>
                      <a:endParaRPr lang="it-IT">
                        <a:effectLst/>
                      </a:endParaRPr>
                    </a:p>
                  </a:txBody>
                  <a:tcPr marL="0" marR="0" marT="0" marB="0" anchor="ctr"/>
                </a:tc>
                <a:extLst>
                  <a:ext uri="{0D108BD9-81ED-4DB2-BD59-A6C34878D82A}">
                    <a16:rowId xmlns:a16="http://schemas.microsoft.com/office/drawing/2014/main" val="1560113144"/>
                  </a:ext>
                </a:extLst>
              </a:tr>
              <a:tr h="834350">
                <a:tc>
                  <a:txBody>
                    <a:bodyPr/>
                    <a:lstStyle/>
                    <a:p>
                      <a:pPr marL="0" algn="l" rtl="0" eaLnBrk="1" latinLnBrk="0" hangingPunct="1">
                        <a:spcBef>
                          <a:spcPts val="0"/>
                        </a:spcBef>
                        <a:spcAft>
                          <a:spcPts val="0"/>
                        </a:spcAft>
                      </a:pPr>
                      <a:r>
                        <a:rPr lang="it-IT" sz="1600" kern="1200">
                          <a:effectLst/>
                        </a:rPr>
                        <a:t>Apparato visivo</a:t>
                      </a:r>
                      <a:endParaRPr lang="it-IT">
                        <a:effectLst/>
                      </a:endParaRPr>
                    </a:p>
                  </a:txBody>
                  <a:tcPr marL="0" marR="0" marT="0" marB="0" anchor="ctr"/>
                </a:tc>
                <a:tc>
                  <a:txBody>
                    <a:bodyPr/>
                    <a:lstStyle/>
                    <a:p>
                      <a:pPr marL="0" algn="just" rtl="0" eaLnBrk="1" latinLnBrk="0" hangingPunct="1">
                        <a:spcBef>
                          <a:spcPts val="0"/>
                        </a:spcBef>
                        <a:spcAft>
                          <a:spcPts val="0"/>
                        </a:spcAft>
                      </a:pPr>
                      <a:r>
                        <a:rPr lang="it-IT" sz="1600" kern="1200">
                          <a:effectLst/>
                        </a:rPr>
                        <a:t>Relazione oculistica con diagnosi della specifica condizione patologica causa di cecità o ipovisione o deficit campimetrico, visus naturale e corretto, descrizione del fundus oculi.</a:t>
                      </a:r>
                      <a:endParaRPr lang="it-IT">
                        <a:effectLst/>
                      </a:endParaRPr>
                    </a:p>
                  </a:txBody>
                  <a:tcPr marL="0" marR="0" marT="0" marB="0" anchor="ctr"/>
                </a:tc>
                <a:extLst>
                  <a:ext uri="{0D108BD9-81ED-4DB2-BD59-A6C34878D82A}">
                    <a16:rowId xmlns:a16="http://schemas.microsoft.com/office/drawing/2014/main" val="831188761"/>
                  </a:ext>
                </a:extLst>
              </a:tr>
            </a:tbl>
          </a:graphicData>
        </a:graphic>
      </p:graphicFrame>
    </p:spTree>
    <p:extLst>
      <p:ext uri="{BB962C8B-B14F-4D97-AF65-F5344CB8AC3E}">
        <p14:creationId xmlns:p14="http://schemas.microsoft.com/office/powerpoint/2010/main" val="1606088516"/>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6/03/09 15.06.58"/>
</p:tagLst>
</file>

<file path=ppt/tags/tag2.xml><?xml version="1.0" encoding="utf-8"?>
<p:tagLst xmlns:a="http://schemas.openxmlformats.org/drawingml/2006/main" xmlns:r="http://schemas.openxmlformats.org/officeDocument/2006/relationships" xmlns:p="http://schemas.openxmlformats.org/presentationml/2006/main">
  <p:tag name="STYLE" val="AcnActionTitle"/>
  <p:tag name="DATE" val="24/03/09 11.48.3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6/03/09 15.06.58"/>
</p:tagLst>
</file>

<file path=ppt/tags/tag5.xml><?xml version="1.0" encoding="utf-8"?>
<p:tagLst xmlns:a="http://schemas.openxmlformats.org/drawingml/2006/main" xmlns:r="http://schemas.openxmlformats.org/officeDocument/2006/relationships" xmlns:p="http://schemas.openxmlformats.org/presentationml/2006/main">
  <p:tag name="STYLE" val="AcnActionTitle"/>
  <p:tag name="DATE" val="24/03/09 11.48.30"/>
</p:tagLst>
</file>

<file path=ppt/theme/theme1.xml><?xml version="1.0" encoding="utf-8"?>
<a:theme xmlns:a="http://schemas.openxmlformats.org/drawingml/2006/main" name="Tema di Office">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potx" id="{80DC5DC9-088E-44E2-ADC4-A5A3090FC596}" vid="{EB44DEA0-35E3-4153-946C-94B964E56632}"/>
    </a:ext>
  </a:ext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180975" marR="0" indent="-180975"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rgbClr val="CC3300"/>
            </a:solidFill>
            <a:effectLst/>
            <a:latin typeface="Arial" charset="0"/>
          </a:defRPr>
        </a:defPPr>
      </a:lstStyle>
    </a:spDef>
    <a:lnDef>
      <a:spPr bwMode="auto">
        <a:noFill/>
        <a:ln w="9525" cap="flat" cmpd="sng" algn="ctr">
          <a:solidFill>
            <a:schemeClr val="tx1"/>
          </a:solidFill>
          <a:prstDash val="solid"/>
          <a:round/>
          <a:headEnd type="none" w="med" len="med"/>
          <a:tailEnd type="none"/>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 Template INPS">
  <a:themeElements>
    <a:clrScheme name="INPS Theme 1">
      <a:dk1>
        <a:srgbClr val="000000"/>
      </a:dk1>
      <a:lt1>
        <a:srgbClr val="000000"/>
      </a:lt1>
      <a:dk2>
        <a:srgbClr val="FFFFFF"/>
      </a:dk2>
      <a:lt2>
        <a:srgbClr val="808080"/>
      </a:lt2>
      <a:accent1>
        <a:srgbClr val="5B9BD5"/>
      </a:accent1>
      <a:accent2>
        <a:srgbClr val="808080"/>
      </a:accent2>
      <a:accent3>
        <a:srgbClr val="999999"/>
      </a:accent3>
      <a:accent4>
        <a:srgbClr val="F0F0F0"/>
      </a:accent4>
      <a:accent5>
        <a:srgbClr val="4D4D4D"/>
      </a:accent5>
      <a:accent6>
        <a:srgbClr val="5B9BD5"/>
      </a:accent6>
      <a:hlink>
        <a:srgbClr val="336699"/>
      </a:hlink>
      <a:folHlink>
        <a:srgbClr val="91278F"/>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8575">
          <a:noFill/>
        </a:ln>
      </a:spPr>
      <a:bodyPr wrap="square" rtlCol="0" anchor="ctr">
        <a:noAutofit/>
      </a:bodyPr>
      <a:lstStyle>
        <a:defPPr algn="l">
          <a:defRPr sz="1600" dirty="0" smtClean="0">
            <a:solidFill>
              <a:schemeClr val="bg1"/>
            </a:solidFill>
          </a:defRPr>
        </a:defPPr>
      </a:lst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33"/>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180975" marR="0" indent="-180975"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rgbClr val="CC3300"/>
            </a:solidFill>
            <a:effectLst/>
            <a:latin typeface="Arial" charset="0"/>
          </a:defRPr>
        </a:defPPr>
      </a:lstStyle>
    </a:spDef>
    <a:lnDef>
      <a:spPr bwMode="auto">
        <a:noFill/>
        <a:ln w="9525" cap="flat" cmpd="sng" algn="ctr">
          <a:solidFill>
            <a:schemeClr val="tx1"/>
          </a:solidFill>
          <a:prstDash val="solid"/>
          <a:round/>
          <a:headEnd type="none" w="med" len="med"/>
          <a:tailEnd type="none"/>
        </a:ln>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ma di Office">
  <a:themeElements>
    <a:clrScheme name="inps 1">
      <a:dk1>
        <a:srgbClr val="000000"/>
      </a:dk1>
      <a:lt1>
        <a:srgbClr val="FFFFFF"/>
      </a:lt1>
      <a:dk2>
        <a:srgbClr val="6D6D6D"/>
      </a:dk2>
      <a:lt2>
        <a:srgbClr val="E7E6E6"/>
      </a:lt2>
      <a:accent1>
        <a:srgbClr val="007DB3"/>
      </a:accent1>
      <a:accent2>
        <a:srgbClr val="41AAD7"/>
      </a:accent2>
      <a:accent3>
        <a:srgbClr val="E5CE23"/>
      </a:accent3>
      <a:accent4>
        <a:srgbClr val="65DDE0"/>
      </a:accent4>
      <a:accent5>
        <a:srgbClr val="FF6D26"/>
      </a:accent5>
      <a:accent6>
        <a:srgbClr val="9E0051"/>
      </a:accent6>
      <a:hlink>
        <a:srgbClr val="0090C0"/>
      </a:hlink>
      <a:folHlink>
        <a:srgbClr val="5959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potx" id="{80DC5DC9-088E-44E2-ADC4-A5A3090FC596}" vid="{EB44DEA0-35E3-4153-946C-94B964E56632}"/>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5C85335909D0604284411DB2AB844664" ma:contentTypeVersion="0" ma:contentTypeDescription="Creare un nuovo documento." ma:contentTypeScope="" ma:versionID="370715bd6c8d1b52d90ab9862fb5df29">
  <xsd:schema xmlns:xsd="http://www.w3.org/2001/XMLSchema" xmlns:xs="http://www.w3.org/2001/XMLSchema" xmlns:p="http://schemas.microsoft.com/office/2006/metadata/properties" targetNamespace="http://schemas.microsoft.com/office/2006/metadata/properties" ma:root="true" ma:fieldsID="1398f62a6dba1e7fecc80cc26cd65b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22BEC7-7892-49BC-9F23-DCC4CBC3AEDB}">
  <ds:schemaRefs>
    <ds:schemaRef ds:uri="http://schemas.microsoft.com/sharepoint/v3/contenttype/forms"/>
  </ds:schemaRefs>
</ds:datastoreItem>
</file>

<file path=customXml/itemProps2.xml><?xml version="1.0" encoding="utf-8"?>
<ds:datastoreItem xmlns:ds="http://schemas.openxmlformats.org/officeDocument/2006/customXml" ds:itemID="{C2EDC33D-4116-4109-9637-8D46F87A66A9}">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3F0F99-A24F-4727-BB9E-FCA93D31AC7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Presentazione standard</Template>
  <TotalTime>94</TotalTime>
  <Words>1500</Words>
  <Application>Microsoft Office PowerPoint</Application>
  <PresentationFormat>Widescreen</PresentationFormat>
  <Paragraphs>255</Paragraphs>
  <Slides>38</Slides>
  <Notes>0</Notes>
  <HiddenSlides>0</HiddenSlides>
  <MMClips>0</MMClips>
  <ScaleCrop>false</ScaleCrop>
  <HeadingPairs>
    <vt:vector size="8" baseType="variant">
      <vt:variant>
        <vt:lpstr>Caratteri utilizzati</vt:lpstr>
      </vt:variant>
      <vt:variant>
        <vt:i4>8</vt:i4>
      </vt:variant>
      <vt:variant>
        <vt:lpstr>Tema</vt:lpstr>
      </vt:variant>
      <vt:variant>
        <vt:i4>5</vt:i4>
      </vt:variant>
      <vt:variant>
        <vt:lpstr>Server OLE incorporati</vt:lpstr>
      </vt:variant>
      <vt:variant>
        <vt:i4>1</vt:i4>
      </vt:variant>
      <vt:variant>
        <vt:lpstr>Titoli diapositive</vt:lpstr>
      </vt:variant>
      <vt:variant>
        <vt:i4>38</vt:i4>
      </vt:variant>
    </vt:vector>
  </HeadingPairs>
  <TitlesOfParts>
    <vt:vector size="52" baseType="lpstr">
      <vt:lpstr>Arial</vt:lpstr>
      <vt:lpstr>Calibri</vt:lpstr>
      <vt:lpstr>Calibri Light</vt:lpstr>
      <vt:lpstr>Century Gothic</vt:lpstr>
      <vt:lpstr>Tahoma</vt:lpstr>
      <vt:lpstr>Verdana</vt:lpstr>
      <vt:lpstr>Verdana Pro Black</vt:lpstr>
      <vt:lpstr>Wingdings</vt:lpstr>
      <vt:lpstr>Tema di Office</vt:lpstr>
      <vt:lpstr>1_Default Design</vt:lpstr>
      <vt:lpstr>1 Template INPS</vt:lpstr>
      <vt:lpstr>1_Default Design</vt:lpstr>
      <vt:lpstr>2_Tema di Office</vt:lpstr>
      <vt:lpstr>think-cell Slide</vt:lpstr>
      <vt:lpstr>Presentazione standard di PowerPoint</vt:lpstr>
      <vt:lpstr>Premessa  </vt:lpstr>
      <vt:lpstr>Modalità di utilizzo del servizio  </vt:lpstr>
      <vt:lpstr>Messaggio n. 3315 del 01-10-2021 </vt:lpstr>
      <vt:lpstr>Modalità di utilizzo del servizio  </vt:lpstr>
      <vt:lpstr>Modalità di utilizzo del servizio  </vt:lpstr>
      <vt:lpstr>Presentazione standard di PowerPoint</vt:lpstr>
      <vt:lpstr>Presentazione standard di PowerPoint</vt:lpstr>
      <vt:lpstr>Presentazione standard di PowerPoint</vt:lpstr>
      <vt:lpstr>Documentazione da NON allegare  </vt:lpstr>
      <vt:lpstr>Meccanismi relativi alla sicurezza dei dati (1/2) </vt:lpstr>
      <vt:lpstr>Meccanismi relativi alla sicurezza dei dati (2/2) </vt:lpstr>
      <vt:lpstr>Commissione medica: valutazione della documentazione allegata</vt:lpstr>
      <vt:lpstr>Autenticazione (SPID, CIE)</vt:lpstr>
      <vt:lpstr>Selezione del profilo (1/2)</vt:lpstr>
      <vt:lpstr>Selezione del profilo (2/2)</vt:lpstr>
      <vt:lpstr>Scelta del tipo di operazione</vt:lpstr>
      <vt:lpstr>Dati del cittadino (1/2)</vt:lpstr>
      <vt:lpstr>Dati del cittadino (2/2)</vt:lpstr>
      <vt:lpstr>Trattamento dei documenti</vt:lpstr>
      <vt:lpstr>Accettazione privacy (1/2) </vt:lpstr>
      <vt:lpstr>Accettazione modalità di allegazione </vt:lpstr>
      <vt:lpstr>Allega documentazione</vt:lpstr>
      <vt:lpstr>Allega documentazione: tipologia documento</vt:lpstr>
      <vt:lpstr>Allega documentazione: descrizione documento</vt:lpstr>
      <vt:lpstr>           Descrizione del documento: possibili valori (1/3)</vt:lpstr>
      <vt:lpstr>         Descrizione del documento: possibili valori (2/3)</vt:lpstr>
      <vt:lpstr>        Descrizione del documento: possibili valori (3/3)</vt:lpstr>
      <vt:lpstr>Allega documentazione: carica file</vt:lpstr>
      <vt:lpstr>Allega documentazione: conferma</vt:lpstr>
      <vt:lpstr>Assunzione di responsabilità</vt:lpstr>
      <vt:lpstr>Riepilogo allegazione e invio documentazione</vt:lpstr>
      <vt:lpstr>Firma digitale dei documenti (1/2) </vt:lpstr>
      <vt:lpstr>Autenticazione utente</vt:lpstr>
      <vt:lpstr>Ultime allegazioni</vt:lpstr>
      <vt:lpstr>Dettaglio allegazione</vt:lpstr>
      <vt:lpstr>Ricevuta</vt:lpstr>
      <vt:lpstr>Grazie per l'attenzione</vt:lpstr>
    </vt:vector>
  </TitlesOfParts>
  <Company>I.N.P.S.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sic facet</dc:title>
  <dc:creator>Sciarrino Maria</dc:creator>
  <cp:lastModifiedBy>marco.crescentini71@outlook.it</cp:lastModifiedBy>
  <cp:revision>15</cp:revision>
  <cp:lastPrinted>2018-09-04T07:08:35Z</cp:lastPrinted>
  <dcterms:created xsi:type="dcterms:W3CDTF">2022-03-11T09:21:16Z</dcterms:created>
  <dcterms:modified xsi:type="dcterms:W3CDTF">2022-10-05T06:21:49Z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0x0101005C85335909D0604284411DB2AB844664</vt:lpwstr>
  </property>
</Properties>
</file>